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notesSlides/notesSlide23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notesSlides/notesSlide15.xml" ContentType="application/vnd.openxmlformats-officedocument.presentationml.notesSlide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0" r:id="rId2"/>
    <p:sldId id="257" r:id="rId3"/>
    <p:sldId id="260" r:id="rId4"/>
    <p:sldId id="261" r:id="rId5"/>
    <p:sldId id="264" r:id="rId6"/>
    <p:sldId id="265" r:id="rId7"/>
    <p:sldId id="282" r:id="rId8"/>
    <p:sldId id="259" r:id="rId9"/>
    <p:sldId id="262" r:id="rId10"/>
    <p:sldId id="278" r:id="rId11"/>
    <p:sldId id="267" r:id="rId12"/>
    <p:sldId id="284" r:id="rId13"/>
    <p:sldId id="272" r:id="rId14"/>
    <p:sldId id="270" r:id="rId15"/>
    <p:sldId id="271" r:id="rId16"/>
    <p:sldId id="275" r:id="rId17"/>
    <p:sldId id="277" r:id="rId18"/>
    <p:sldId id="276" r:id="rId19"/>
    <p:sldId id="269" r:id="rId20"/>
    <p:sldId id="273" r:id="rId21"/>
    <p:sldId id="274" r:id="rId22"/>
    <p:sldId id="285" r:id="rId23"/>
    <p:sldId id="279" r:id="rId24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60" autoAdjust="0"/>
  </p:normalViewPr>
  <p:slideViewPr>
    <p:cSldViewPr>
      <p:cViewPr varScale="1">
        <p:scale>
          <a:sx n="88" d="100"/>
          <a:sy n="88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14C243-1510-472B-A943-23869980EC8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080E6E1-50EB-4CFD-9AEA-41924403A204}">
      <dgm:prSet phldrT="[Tekst]" custT="1"/>
      <dgm:spPr/>
      <dgm:t>
        <a:bodyPr/>
        <a:lstStyle/>
        <a:p>
          <a:r>
            <a:rPr lang="pl-PL" sz="1800" dirty="0" smtClean="0"/>
            <a:t>Konferencja</a:t>
          </a:r>
        </a:p>
        <a:p>
          <a:endParaRPr lang="pl-PL" sz="1800" dirty="0" smtClean="0"/>
        </a:p>
        <a:p>
          <a:r>
            <a:rPr lang="pl-PL" sz="1800" dirty="0" smtClean="0"/>
            <a:t>Temat</a:t>
          </a:r>
        </a:p>
        <a:p>
          <a:endParaRPr lang="pl-PL" sz="1800" dirty="0" smtClean="0"/>
        </a:p>
        <a:p>
          <a:endParaRPr lang="pl-PL" sz="1800" dirty="0" smtClean="0"/>
        </a:p>
        <a:p>
          <a:r>
            <a:rPr lang="pl-PL" sz="1800" dirty="0" smtClean="0"/>
            <a:t>Organizator </a:t>
          </a:r>
          <a:endParaRPr lang="pl-PL" sz="1800" dirty="0"/>
        </a:p>
      </dgm:t>
    </dgm:pt>
    <dgm:pt modelId="{0F025E9D-7A37-41F2-8D1A-48F8E90E7839}" type="parTrans" cxnId="{53B5434F-F746-40AA-9FF2-E2657660E071}">
      <dgm:prSet/>
      <dgm:spPr/>
      <dgm:t>
        <a:bodyPr/>
        <a:lstStyle/>
        <a:p>
          <a:endParaRPr lang="pl-PL"/>
        </a:p>
      </dgm:t>
    </dgm:pt>
    <dgm:pt modelId="{81D59D5B-31FA-4ADC-A958-C3054C71501D}" type="sibTrans" cxnId="{53B5434F-F746-40AA-9FF2-E2657660E071}">
      <dgm:prSet/>
      <dgm:spPr/>
      <dgm:t>
        <a:bodyPr/>
        <a:lstStyle/>
        <a:p>
          <a:endParaRPr lang="pl-PL"/>
        </a:p>
      </dgm:t>
    </dgm:pt>
    <dgm:pt modelId="{68CA6B2E-F8C2-4B93-9BC4-4A70239321A2}">
      <dgm:prSet phldrT="[Tekst]" custT="1"/>
      <dgm:spPr/>
      <dgm:t>
        <a:bodyPr/>
        <a:lstStyle/>
        <a:p>
          <a:endParaRPr lang="pl-PL" sz="1800" dirty="0"/>
        </a:p>
      </dgm:t>
    </dgm:pt>
    <dgm:pt modelId="{2C585E5B-802C-414C-A0DB-72294A3573BA}" type="parTrans" cxnId="{EE53AB4F-6397-4E11-8CF7-14C54E357C59}">
      <dgm:prSet/>
      <dgm:spPr/>
      <dgm:t>
        <a:bodyPr/>
        <a:lstStyle/>
        <a:p>
          <a:endParaRPr lang="pl-PL"/>
        </a:p>
      </dgm:t>
    </dgm:pt>
    <dgm:pt modelId="{8D0031D1-C2D3-4B73-91A5-D091A5555139}" type="sibTrans" cxnId="{EE53AB4F-6397-4E11-8CF7-14C54E357C59}">
      <dgm:prSet/>
      <dgm:spPr/>
      <dgm:t>
        <a:bodyPr/>
        <a:lstStyle/>
        <a:p>
          <a:endParaRPr lang="pl-PL"/>
        </a:p>
      </dgm:t>
    </dgm:pt>
    <dgm:pt modelId="{F587AC72-C285-4EE2-B30E-45720496D1AE}">
      <dgm:prSet phldrT="[Tekst]" custT="1"/>
      <dgm:spPr/>
      <dgm:t>
        <a:bodyPr/>
        <a:lstStyle/>
        <a:p>
          <a:r>
            <a:rPr lang="pl-PL" sz="1800" dirty="0" smtClean="0"/>
            <a:t>Wsparcie dla opiekunów rodzinnych osób starszych w polityce społecznej Województwa Małopolskiego</a:t>
          </a:r>
          <a:endParaRPr lang="pl-PL" sz="1800" dirty="0"/>
        </a:p>
      </dgm:t>
    </dgm:pt>
    <dgm:pt modelId="{8191F1B2-4040-4DC8-8A48-34E2B7616BCE}" type="parTrans" cxnId="{08806249-6349-4085-8C26-0F1DCB191F14}">
      <dgm:prSet/>
      <dgm:spPr/>
      <dgm:t>
        <a:bodyPr/>
        <a:lstStyle/>
        <a:p>
          <a:endParaRPr lang="pl-PL"/>
        </a:p>
      </dgm:t>
    </dgm:pt>
    <dgm:pt modelId="{60EC428E-1CA6-4239-A088-482DC2632093}" type="sibTrans" cxnId="{08806249-6349-4085-8C26-0F1DCB191F14}">
      <dgm:prSet/>
      <dgm:spPr/>
      <dgm:t>
        <a:bodyPr/>
        <a:lstStyle/>
        <a:p>
          <a:endParaRPr lang="pl-PL"/>
        </a:p>
      </dgm:t>
    </dgm:pt>
    <dgm:pt modelId="{85F127D8-E571-41DF-A78E-60A8C9A786FC}">
      <dgm:prSet phldrT="[Tekst]" custT="1"/>
      <dgm:spPr/>
      <dgm:t>
        <a:bodyPr/>
        <a:lstStyle/>
        <a:p>
          <a:r>
            <a:rPr lang="pl-PL" sz="1800" dirty="0" smtClean="0"/>
            <a:t>Opiekunowie rodzinni osób starszych - jak zbudować skuteczny system wsparcia? </a:t>
          </a:r>
          <a:r>
            <a:rPr lang="pl-PL" sz="1800" b="1" dirty="0" smtClean="0"/>
            <a:t> </a:t>
          </a:r>
          <a:endParaRPr lang="pl-PL" sz="1800" dirty="0"/>
        </a:p>
      </dgm:t>
    </dgm:pt>
    <dgm:pt modelId="{D0DA8052-9158-4489-801A-353C16C291B9}" type="parTrans" cxnId="{BE0C42BD-045C-4DFD-94DA-084336D24BC5}">
      <dgm:prSet/>
      <dgm:spPr/>
      <dgm:t>
        <a:bodyPr/>
        <a:lstStyle/>
        <a:p>
          <a:endParaRPr lang="pl-PL"/>
        </a:p>
      </dgm:t>
    </dgm:pt>
    <dgm:pt modelId="{D2CEE841-2901-4744-ADDC-3236B2DE0492}" type="sibTrans" cxnId="{BE0C42BD-045C-4DFD-94DA-084336D24BC5}">
      <dgm:prSet/>
      <dgm:spPr/>
      <dgm:t>
        <a:bodyPr/>
        <a:lstStyle/>
        <a:p>
          <a:endParaRPr lang="pl-PL"/>
        </a:p>
      </dgm:t>
    </dgm:pt>
    <dgm:pt modelId="{241D11D8-DF39-4E4D-B163-978C1D306845}">
      <dgm:prSet phldrT="[Tekst]"/>
      <dgm:spPr/>
      <dgm:t>
        <a:bodyPr/>
        <a:lstStyle/>
        <a:p>
          <a:endParaRPr lang="pl-PL" dirty="0"/>
        </a:p>
      </dgm:t>
    </dgm:pt>
    <dgm:pt modelId="{B55203A4-2083-498A-BEB8-9F9D98175B3F}" type="parTrans" cxnId="{EDF0F469-3AFD-4388-B4D1-4863EF3BB76C}">
      <dgm:prSet/>
      <dgm:spPr/>
      <dgm:t>
        <a:bodyPr/>
        <a:lstStyle/>
        <a:p>
          <a:endParaRPr lang="pl-PL"/>
        </a:p>
      </dgm:t>
    </dgm:pt>
    <dgm:pt modelId="{C71D7263-5439-4C6A-ADB5-AA4427F3F579}" type="sibTrans" cxnId="{EDF0F469-3AFD-4388-B4D1-4863EF3BB76C}">
      <dgm:prSet/>
      <dgm:spPr/>
      <dgm:t>
        <a:bodyPr/>
        <a:lstStyle/>
        <a:p>
          <a:endParaRPr lang="pl-PL"/>
        </a:p>
      </dgm:t>
    </dgm:pt>
    <dgm:pt modelId="{A9073F99-68AB-4D9B-BE51-2CB21A7A45EF}">
      <dgm:prSet/>
      <dgm:spPr/>
      <dgm:t>
        <a:bodyPr/>
        <a:lstStyle/>
        <a:p>
          <a:pPr algn="ctr"/>
          <a:endParaRPr lang="cs-CZ" b="1" dirty="0" smtClean="0"/>
        </a:p>
        <a:p>
          <a:pPr algn="ctr"/>
          <a:endParaRPr lang="cs-CZ" b="1" dirty="0" smtClean="0"/>
        </a:p>
        <a:p>
          <a:pPr algn="ctr"/>
          <a:endParaRPr lang="cs-CZ" b="1" dirty="0" smtClean="0"/>
        </a:p>
        <a:p>
          <a:pPr algn="ctr"/>
          <a:r>
            <a:rPr lang="pl-PL" dirty="0" smtClean="0"/>
            <a:t>Aula Akademii Sztuk Pięknych im. Jana Matejki </a:t>
          </a:r>
        </a:p>
        <a:p>
          <a:pPr algn="ctr"/>
          <a:r>
            <a:rPr lang="pl-PL" dirty="0" smtClean="0"/>
            <a:t>Plac Jana Matejki 13, </a:t>
          </a:r>
        </a:p>
        <a:p>
          <a:pPr algn="ctr"/>
          <a:r>
            <a:rPr lang="pl-PL" dirty="0" smtClean="0"/>
            <a:t>Kraków</a:t>
          </a:r>
        </a:p>
        <a:p>
          <a:pPr algn="ctr"/>
          <a:r>
            <a:rPr lang="pl-PL" dirty="0" smtClean="0"/>
            <a:t> </a:t>
          </a:r>
        </a:p>
        <a:p>
          <a:pPr algn="ctr"/>
          <a:r>
            <a:rPr lang="pl-PL" dirty="0" smtClean="0"/>
            <a:t>9 października 2015 </a:t>
          </a:r>
          <a:endParaRPr lang="pl-PL" dirty="0"/>
        </a:p>
      </dgm:t>
    </dgm:pt>
    <dgm:pt modelId="{DC6A4D10-8FA3-4328-B3B8-48202C48776E}" type="parTrans" cxnId="{9212645A-7BC3-4CF4-83FE-474D3C33089C}">
      <dgm:prSet/>
      <dgm:spPr/>
      <dgm:t>
        <a:bodyPr/>
        <a:lstStyle/>
        <a:p>
          <a:endParaRPr lang="pl-PL"/>
        </a:p>
      </dgm:t>
    </dgm:pt>
    <dgm:pt modelId="{B502F335-C797-43B1-AFD1-12AC5265FC52}" type="sibTrans" cxnId="{9212645A-7BC3-4CF4-83FE-474D3C33089C}">
      <dgm:prSet/>
      <dgm:spPr/>
      <dgm:t>
        <a:bodyPr/>
        <a:lstStyle/>
        <a:p>
          <a:endParaRPr lang="pl-PL"/>
        </a:p>
      </dgm:t>
    </dgm:pt>
    <dgm:pt modelId="{7EA497AC-E17C-4CFE-B2FC-A3B4CA79D09B}">
      <dgm:prSet phldrT="[Tekst]" custT="1"/>
      <dgm:spPr/>
      <dgm:t>
        <a:bodyPr/>
        <a:lstStyle/>
        <a:p>
          <a:pPr algn="l"/>
          <a:r>
            <a:rPr lang="cs-CZ" sz="1800" b="1" dirty="0" smtClean="0"/>
            <a:t>R</a:t>
          </a:r>
          <a:r>
            <a:rPr lang="pl-PL" sz="1800" b="1" dirty="0" smtClean="0"/>
            <a:t>egionalny Ośrodek Polityki Społecznej w Krakowie</a:t>
          </a:r>
          <a:endParaRPr lang="pl-PL" sz="1800" dirty="0"/>
        </a:p>
      </dgm:t>
    </dgm:pt>
    <dgm:pt modelId="{34C268A6-B55D-43E8-A6E3-556288113CED}" type="parTrans" cxnId="{A39E1EAA-60B3-4F1D-B09C-8E079ACD6626}">
      <dgm:prSet/>
      <dgm:spPr/>
      <dgm:t>
        <a:bodyPr/>
        <a:lstStyle/>
        <a:p>
          <a:endParaRPr lang="pl-PL"/>
        </a:p>
      </dgm:t>
    </dgm:pt>
    <dgm:pt modelId="{4F18B509-7399-49F1-9F19-283188AFD8E2}" type="sibTrans" cxnId="{A39E1EAA-60B3-4F1D-B09C-8E079ACD6626}">
      <dgm:prSet/>
      <dgm:spPr/>
      <dgm:t>
        <a:bodyPr/>
        <a:lstStyle/>
        <a:p>
          <a:endParaRPr lang="pl-PL"/>
        </a:p>
      </dgm:t>
    </dgm:pt>
    <dgm:pt modelId="{856F3C14-F754-496E-964D-A02FF51C2F24}" type="pres">
      <dgm:prSet presAssocID="{0814C243-1510-472B-A943-23869980EC8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C7E680DF-C3D4-4CC2-9B44-F482B8608062}" type="pres">
      <dgm:prSet presAssocID="{A080E6E1-50EB-4CFD-9AEA-41924403A204}" presName="thickLine" presStyleLbl="alignNode1" presStyleIdx="0" presStyleCnt="2"/>
      <dgm:spPr/>
    </dgm:pt>
    <dgm:pt modelId="{A0BFCF98-B60E-4992-8750-10948E3ABDA8}" type="pres">
      <dgm:prSet presAssocID="{A080E6E1-50EB-4CFD-9AEA-41924403A204}" presName="horz1" presStyleCnt="0"/>
      <dgm:spPr/>
    </dgm:pt>
    <dgm:pt modelId="{D19A5202-A968-45E4-B641-89BAAB7ABD58}" type="pres">
      <dgm:prSet presAssocID="{A080E6E1-50EB-4CFD-9AEA-41924403A204}" presName="tx1" presStyleLbl="revTx" presStyleIdx="0" presStyleCnt="7" custScaleX="85007"/>
      <dgm:spPr/>
      <dgm:t>
        <a:bodyPr/>
        <a:lstStyle/>
        <a:p>
          <a:endParaRPr lang="pl-PL"/>
        </a:p>
      </dgm:t>
    </dgm:pt>
    <dgm:pt modelId="{AED89C70-D602-4DE7-8BAC-86F4C936C0A9}" type="pres">
      <dgm:prSet presAssocID="{A080E6E1-50EB-4CFD-9AEA-41924403A204}" presName="vert1" presStyleCnt="0"/>
      <dgm:spPr/>
    </dgm:pt>
    <dgm:pt modelId="{EE79DE94-3D60-40B2-96EB-911B80DB62ED}" type="pres">
      <dgm:prSet presAssocID="{68CA6B2E-F8C2-4B93-9BC4-4A70239321A2}" presName="vertSpace2a" presStyleCnt="0"/>
      <dgm:spPr/>
    </dgm:pt>
    <dgm:pt modelId="{7622026C-BF7C-4DF5-A5AF-51D68BF5C554}" type="pres">
      <dgm:prSet presAssocID="{68CA6B2E-F8C2-4B93-9BC4-4A70239321A2}" presName="horz2" presStyleCnt="0"/>
      <dgm:spPr/>
    </dgm:pt>
    <dgm:pt modelId="{792C2591-ACC3-4CFB-8D6D-CC0C6EAB6B1B}" type="pres">
      <dgm:prSet presAssocID="{68CA6B2E-F8C2-4B93-9BC4-4A70239321A2}" presName="horzSpace2" presStyleCnt="0"/>
      <dgm:spPr/>
    </dgm:pt>
    <dgm:pt modelId="{1D149A0C-36D2-482B-BC58-0C3AFBC1B48B}" type="pres">
      <dgm:prSet presAssocID="{68CA6B2E-F8C2-4B93-9BC4-4A70239321A2}" presName="tx2" presStyleLbl="revTx" presStyleIdx="1" presStyleCnt="7" custScaleX="115267"/>
      <dgm:spPr/>
      <dgm:t>
        <a:bodyPr/>
        <a:lstStyle/>
        <a:p>
          <a:endParaRPr lang="pl-PL"/>
        </a:p>
      </dgm:t>
    </dgm:pt>
    <dgm:pt modelId="{1E500A45-0AB6-4B81-8F77-C4DA9AACB9CA}" type="pres">
      <dgm:prSet presAssocID="{68CA6B2E-F8C2-4B93-9BC4-4A70239321A2}" presName="vert2" presStyleCnt="0"/>
      <dgm:spPr/>
    </dgm:pt>
    <dgm:pt modelId="{DD0E6429-C22F-49DA-B9F1-06E89DB63624}" type="pres">
      <dgm:prSet presAssocID="{68CA6B2E-F8C2-4B93-9BC4-4A70239321A2}" presName="thinLine2b" presStyleLbl="callout" presStyleIdx="0" presStyleCnt="5"/>
      <dgm:spPr/>
    </dgm:pt>
    <dgm:pt modelId="{96C7F760-8730-4111-9889-01556A2AD110}" type="pres">
      <dgm:prSet presAssocID="{68CA6B2E-F8C2-4B93-9BC4-4A70239321A2}" presName="vertSpace2b" presStyleCnt="0"/>
      <dgm:spPr/>
    </dgm:pt>
    <dgm:pt modelId="{F0B391E7-EEAF-436A-AED2-C1708AFE8215}" type="pres">
      <dgm:prSet presAssocID="{F587AC72-C285-4EE2-B30E-45720496D1AE}" presName="horz2" presStyleCnt="0"/>
      <dgm:spPr/>
    </dgm:pt>
    <dgm:pt modelId="{9022622D-5758-432E-BBAC-EB1DB3B85DF8}" type="pres">
      <dgm:prSet presAssocID="{F587AC72-C285-4EE2-B30E-45720496D1AE}" presName="horzSpace2" presStyleCnt="0"/>
      <dgm:spPr/>
    </dgm:pt>
    <dgm:pt modelId="{D409A382-ADE0-4A21-986C-49DF7332471A}" type="pres">
      <dgm:prSet presAssocID="{F587AC72-C285-4EE2-B30E-45720496D1AE}" presName="tx2" presStyleLbl="revTx" presStyleIdx="2" presStyleCnt="7" custScaleX="115267" custScaleY="110039" custLinFactNeighborX="-299" custLinFactNeighborY="1564"/>
      <dgm:spPr/>
      <dgm:t>
        <a:bodyPr/>
        <a:lstStyle/>
        <a:p>
          <a:endParaRPr lang="pl-PL"/>
        </a:p>
      </dgm:t>
    </dgm:pt>
    <dgm:pt modelId="{46623540-B41D-4647-84DD-B79A50DD2D15}" type="pres">
      <dgm:prSet presAssocID="{F587AC72-C285-4EE2-B30E-45720496D1AE}" presName="vert2" presStyleCnt="0"/>
      <dgm:spPr/>
    </dgm:pt>
    <dgm:pt modelId="{03468C83-ED41-44D2-B947-3AF4AF882E4F}" type="pres">
      <dgm:prSet presAssocID="{F587AC72-C285-4EE2-B30E-45720496D1AE}" presName="thinLine2b" presStyleLbl="callout" presStyleIdx="1" presStyleCnt="5"/>
      <dgm:spPr/>
    </dgm:pt>
    <dgm:pt modelId="{9A191974-7527-40DB-84B8-AA88F174A61E}" type="pres">
      <dgm:prSet presAssocID="{F587AC72-C285-4EE2-B30E-45720496D1AE}" presName="vertSpace2b" presStyleCnt="0"/>
      <dgm:spPr/>
    </dgm:pt>
    <dgm:pt modelId="{4D5F7CA2-B998-4FDB-985B-FA57A8B322C4}" type="pres">
      <dgm:prSet presAssocID="{85F127D8-E571-41DF-A78E-60A8C9A786FC}" presName="horz2" presStyleCnt="0"/>
      <dgm:spPr/>
    </dgm:pt>
    <dgm:pt modelId="{117C125D-B588-40B6-9EC4-9FDC31CDB2FE}" type="pres">
      <dgm:prSet presAssocID="{85F127D8-E571-41DF-A78E-60A8C9A786FC}" presName="horzSpace2" presStyleCnt="0"/>
      <dgm:spPr/>
    </dgm:pt>
    <dgm:pt modelId="{5D2E064A-C575-44F6-9337-ED3C9E8D2A00}" type="pres">
      <dgm:prSet presAssocID="{85F127D8-E571-41DF-A78E-60A8C9A786FC}" presName="tx2" presStyleLbl="revTx" presStyleIdx="3" presStyleCnt="7" custScaleX="115267" custLinFactY="-100000" custLinFactNeighborX="-299" custLinFactNeighborY="-125039"/>
      <dgm:spPr/>
      <dgm:t>
        <a:bodyPr/>
        <a:lstStyle/>
        <a:p>
          <a:endParaRPr lang="pl-PL"/>
        </a:p>
      </dgm:t>
    </dgm:pt>
    <dgm:pt modelId="{1D2F2A06-8C02-4D78-B94B-B8825AE4448A}" type="pres">
      <dgm:prSet presAssocID="{85F127D8-E571-41DF-A78E-60A8C9A786FC}" presName="vert2" presStyleCnt="0"/>
      <dgm:spPr/>
    </dgm:pt>
    <dgm:pt modelId="{29C2378B-D8E2-4319-8A1E-A3FFDEA258CD}" type="pres">
      <dgm:prSet presAssocID="{85F127D8-E571-41DF-A78E-60A8C9A786FC}" presName="thinLine2b" presStyleLbl="callout" presStyleIdx="2" presStyleCnt="5"/>
      <dgm:spPr/>
    </dgm:pt>
    <dgm:pt modelId="{077EAC7C-6499-48E9-8E8A-CCD487C07953}" type="pres">
      <dgm:prSet presAssocID="{85F127D8-E571-41DF-A78E-60A8C9A786FC}" presName="vertSpace2b" presStyleCnt="0"/>
      <dgm:spPr/>
    </dgm:pt>
    <dgm:pt modelId="{BBAA2F37-9FAC-4500-92B6-BCC797B50E3D}" type="pres">
      <dgm:prSet presAssocID="{7EA497AC-E17C-4CFE-B2FC-A3B4CA79D09B}" presName="horz2" presStyleCnt="0"/>
      <dgm:spPr/>
    </dgm:pt>
    <dgm:pt modelId="{908E8235-AC2B-4399-9B50-B83075316E3D}" type="pres">
      <dgm:prSet presAssocID="{7EA497AC-E17C-4CFE-B2FC-A3B4CA79D09B}" presName="horzSpace2" presStyleCnt="0"/>
      <dgm:spPr/>
    </dgm:pt>
    <dgm:pt modelId="{AF2AB1E3-80CD-4EF5-93A5-BEDA16CD8B76}" type="pres">
      <dgm:prSet presAssocID="{7EA497AC-E17C-4CFE-B2FC-A3B4CA79D09B}" presName="tx2" presStyleLbl="revTx" presStyleIdx="4" presStyleCnt="7" custScaleX="115267"/>
      <dgm:spPr/>
      <dgm:t>
        <a:bodyPr/>
        <a:lstStyle/>
        <a:p>
          <a:endParaRPr lang="pl-PL"/>
        </a:p>
      </dgm:t>
    </dgm:pt>
    <dgm:pt modelId="{6B180761-33C3-4261-A864-163F0C7FA62F}" type="pres">
      <dgm:prSet presAssocID="{7EA497AC-E17C-4CFE-B2FC-A3B4CA79D09B}" presName="vert2" presStyleCnt="0"/>
      <dgm:spPr/>
    </dgm:pt>
    <dgm:pt modelId="{57E08B98-E802-49CB-BA2E-652F2EA52EEF}" type="pres">
      <dgm:prSet presAssocID="{7EA497AC-E17C-4CFE-B2FC-A3B4CA79D09B}" presName="thinLine2b" presStyleLbl="callout" presStyleIdx="3" presStyleCnt="5"/>
      <dgm:spPr/>
    </dgm:pt>
    <dgm:pt modelId="{554A49DA-0C3B-48B6-8E1D-BCAF104C32D3}" type="pres">
      <dgm:prSet presAssocID="{7EA497AC-E17C-4CFE-B2FC-A3B4CA79D09B}" presName="vertSpace2b" presStyleCnt="0"/>
      <dgm:spPr/>
    </dgm:pt>
    <dgm:pt modelId="{483AA699-8645-43C7-B2F4-EC626AF0CA02}" type="pres">
      <dgm:prSet presAssocID="{241D11D8-DF39-4E4D-B163-978C1D306845}" presName="thickLine" presStyleLbl="alignNode1" presStyleIdx="1" presStyleCnt="2"/>
      <dgm:spPr/>
    </dgm:pt>
    <dgm:pt modelId="{7E24D022-49CC-400E-BFB4-8A7152C1CB40}" type="pres">
      <dgm:prSet presAssocID="{241D11D8-DF39-4E4D-B163-978C1D306845}" presName="horz1" presStyleCnt="0"/>
      <dgm:spPr/>
    </dgm:pt>
    <dgm:pt modelId="{ED7B3889-0AA1-4C94-BE30-20FBE0849335}" type="pres">
      <dgm:prSet presAssocID="{241D11D8-DF39-4E4D-B163-978C1D306845}" presName="tx1" presStyleLbl="revTx" presStyleIdx="5" presStyleCnt="7"/>
      <dgm:spPr/>
      <dgm:t>
        <a:bodyPr/>
        <a:lstStyle/>
        <a:p>
          <a:endParaRPr lang="pl-PL"/>
        </a:p>
      </dgm:t>
    </dgm:pt>
    <dgm:pt modelId="{C7D0CA1B-3109-4674-834F-D0CC7E43FB2F}" type="pres">
      <dgm:prSet presAssocID="{241D11D8-DF39-4E4D-B163-978C1D306845}" presName="vert1" presStyleCnt="0"/>
      <dgm:spPr/>
    </dgm:pt>
    <dgm:pt modelId="{1EC74962-D1D5-4736-9448-D8DD2FF0A910}" type="pres">
      <dgm:prSet presAssocID="{A9073F99-68AB-4D9B-BE51-2CB21A7A45EF}" presName="vertSpace2a" presStyleCnt="0"/>
      <dgm:spPr/>
    </dgm:pt>
    <dgm:pt modelId="{51DA6C0F-AEB7-4E30-BB43-6955D8329446}" type="pres">
      <dgm:prSet presAssocID="{A9073F99-68AB-4D9B-BE51-2CB21A7A45EF}" presName="horz2" presStyleCnt="0"/>
      <dgm:spPr/>
    </dgm:pt>
    <dgm:pt modelId="{18050023-280A-48C8-8E09-062C1DC92268}" type="pres">
      <dgm:prSet presAssocID="{A9073F99-68AB-4D9B-BE51-2CB21A7A45EF}" presName="horzSpace2" presStyleCnt="0"/>
      <dgm:spPr/>
    </dgm:pt>
    <dgm:pt modelId="{8F6D7065-D438-4BBF-BC83-08E11BE89D45}" type="pres">
      <dgm:prSet presAssocID="{A9073F99-68AB-4D9B-BE51-2CB21A7A45EF}" presName="tx2" presStyleLbl="revTx" presStyleIdx="6" presStyleCnt="7" custScaleX="70577"/>
      <dgm:spPr/>
      <dgm:t>
        <a:bodyPr/>
        <a:lstStyle/>
        <a:p>
          <a:endParaRPr lang="pl-PL"/>
        </a:p>
      </dgm:t>
    </dgm:pt>
    <dgm:pt modelId="{1F274D27-A6E4-4255-BDF2-D33721C2AD19}" type="pres">
      <dgm:prSet presAssocID="{A9073F99-68AB-4D9B-BE51-2CB21A7A45EF}" presName="vert2" presStyleCnt="0"/>
      <dgm:spPr/>
    </dgm:pt>
    <dgm:pt modelId="{8342F52D-84CE-423D-8474-7A2C7C97D366}" type="pres">
      <dgm:prSet presAssocID="{A9073F99-68AB-4D9B-BE51-2CB21A7A45EF}" presName="thinLine2b" presStyleLbl="callout" presStyleIdx="4" presStyleCnt="5"/>
      <dgm:spPr/>
    </dgm:pt>
    <dgm:pt modelId="{B73B868D-1DC8-41F6-9C5A-630EBCBF66E0}" type="pres">
      <dgm:prSet presAssocID="{A9073F99-68AB-4D9B-BE51-2CB21A7A45EF}" presName="vertSpace2b" presStyleCnt="0"/>
      <dgm:spPr/>
    </dgm:pt>
  </dgm:ptLst>
  <dgm:cxnLst>
    <dgm:cxn modelId="{08806249-6349-4085-8C26-0F1DCB191F14}" srcId="{A080E6E1-50EB-4CFD-9AEA-41924403A204}" destId="{F587AC72-C285-4EE2-B30E-45720496D1AE}" srcOrd="1" destOrd="0" parTransId="{8191F1B2-4040-4DC8-8A48-34E2B7616BCE}" sibTransId="{60EC428E-1CA6-4239-A088-482DC2632093}"/>
    <dgm:cxn modelId="{9212645A-7BC3-4CF4-83FE-474D3C33089C}" srcId="{241D11D8-DF39-4E4D-B163-978C1D306845}" destId="{A9073F99-68AB-4D9B-BE51-2CB21A7A45EF}" srcOrd="0" destOrd="0" parTransId="{DC6A4D10-8FA3-4328-B3B8-48202C48776E}" sibTransId="{B502F335-C797-43B1-AFD1-12AC5265FC52}"/>
    <dgm:cxn modelId="{EDF0F469-3AFD-4388-B4D1-4863EF3BB76C}" srcId="{0814C243-1510-472B-A943-23869980EC8B}" destId="{241D11D8-DF39-4E4D-B163-978C1D306845}" srcOrd="1" destOrd="0" parTransId="{B55203A4-2083-498A-BEB8-9F9D98175B3F}" sibTransId="{C71D7263-5439-4C6A-ADB5-AA4427F3F579}"/>
    <dgm:cxn modelId="{EE53AB4F-6397-4E11-8CF7-14C54E357C59}" srcId="{A080E6E1-50EB-4CFD-9AEA-41924403A204}" destId="{68CA6B2E-F8C2-4B93-9BC4-4A70239321A2}" srcOrd="0" destOrd="0" parTransId="{2C585E5B-802C-414C-A0DB-72294A3573BA}" sibTransId="{8D0031D1-C2D3-4B73-91A5-D091A5555139}"/>
    <dgm:cxn modelId="{DFCAE7F4-C84E-4786-B03E-CCF9B42C6B7D}" type="presOf" srcId="{85F127D8-E571-41DF-A78E-60A8C9A786FC}" destId="{5D2E064A-C575-44F6-9337-ED3C9E8D2A00}" srcOrd="0" destOrd="0" presId="urn:microsoft.com/office/officeart/2008/layout/LinedList"/>
    <dgm:cxn modelId="{5661C8A9-4CCD-417C-B589-66E76044DC15}" type="presOf" srcId="{7EA497AC-E17C-4CFE-B2FC-A3B4CA79D09B}" destId="{AF2AB1E3-80CD-4EF5-93A5-BEDA16CD8B76}" srcOrd="0" destOrd="0" presId="urn:microsoft.com/office/officeart/2008/layout/LinedList"/>
    <dgm:cxn modelId="{BFCC03EA-3C57-489B-8930-6121559A2345}" type="presOf" srcId="{241D11D8-DF39-4E4D-B163-978C1D306845}" destId="{ED7B3889-0AA1-4C94-BE30-20FBE0849335}" srcOrd="0" destOrd="0" presId="urn:microsoft.com/office/officeart/2008/layout/LinedList"/>
    <dgm:cxn modelId="{A1D12A27-E8C1-4B8C-90DD-533139661145}" type="presOf" srcId="{A9073F99-68AB-4D9B-BE51-2CB21A7A45EF}" destId="{8F6D7065-D438-4BBF-BC83-08E11BE89D45}" srcOrd="0" destOrd="0" presId="urn:microsoft.com/office/officeart/2008/layout/LinedList"/>
    <dgm:cxn modelId="{53864EFA-D773-493B-B1FC-6F7642B60388}" type="presOf" srcId="{F587AC72-C285-4EE2-B30E-45720496D1AE}" destId="{D409A382-ADE0-4A21-986C-49DF7332471A}" srcOrd="0" destOrd="0" presId="urn:microsoft.com/office/officeart/2008/layout/LinedList"/>
    <dgm:cxn modelId="{53B5434F-F746-40AA-9FF2-E2657660E071}" srcId="{0814C243-1510-472B-A943-23869980EC8B}" destId="{A080E6E1-50EB-4CFD-9AEA-41924403A204}" srcOrd="0" destOrd="0" parTransId="{0F025E9D-7A37-41F2-8D1A-48F8E90E7839}" sibTransId="{81D59D5B-31FA-4ADC-A958-C3054C71501D}"/>
    <dgm:cxn modelId="{0A52E488-3A7E-4CC9-9DC2-3193E86577E5}" type="presOf" srcId="{68CA6B2E-F8C2-4B93-9BC4-4A70239321A2}" destId="{1D149A0C-36D2-482B-BC58-0C3AFBC1B48B}" srcOrd="0" destOrd="0" presId="urn:microsoft.com/office/officeart/2008/layout/LinedList"/>
    <dgm:cxn modelId="{709E81F7-43C5-4E84-B7A8-73508E63C520}" type="presOf" srcId="{0814C243-1510-472B-A943-23869980EC8B}" destId="{856F3C14-F754-496E-964D-A02FF51C2F24}" srcOrd="0" destOrd="0" presId="urn:microsoft.com/office/officeart/2008/layout/LinedList"/>
    <dgm:cxn modelId="{BE0C42BD-045C-4DFD-94DA-084336D24BC5}" srcId="{A080E6E1-50EB-4CFD-9AEA-41924403A204}" destId="{85F127D8-E571-41DF-A78E-60A8C9A786FC}" srcOrd="2" destOrd="0" parTransId="{D0DA8052-9158-4489-801A-353C16C291B9}" sibTransId="{D2CEE841-2901-4744-ADDC-3236B2DE0492}"/>
    <dgm:cxn modelId="{A39E1EAA-60B3-4F1D-B09C-8E079ACD6626}" srcId="{A080E6E1-50EB-4CFD-9AEA-41924403A204}" destId="{7EA497AC-E17C-4CFE-B2FC-A3B4CA79D09B}" srcOrd="3" destOrd="0" parTransId="{34C268A6-B55D-43E8-A6E3-556288113CED}" sibTransId="{4F18B509-7399-49F1-9F19-283188AFD8E2}"/>
    <dgm:cxn modelId="{D5F86A4D-C9B1-4BC2-A58F-E1E6194EE5EC}" type="presOf" srcId="{A080E6E1-50EB-4CFD-9AEA-41924403A204}" destId="{D19A5202-A968-45E4-B641-89BAAB7ABD58}" srcOrd="0" destOrd="0" presId="urn:microsoft.com/office/officeart/2008/layout/LinedList"/>
    <dgm:cxn modelId="{7EF0124A-01B1-4ACB-9A11-26F3B2621735}" type="presParOf" srcId="{856F3C14-F754-496E-964D-A02FF51C2F24}" destId="{C7E680DF-C3D4-4CC2-9B44-F482B8608062}" srcOrd="0" destOrd="0" presId="urn:microsoft.com/office/officeart/2008/layout/LinedList"/>
    <dgm:cxn modelId="{19A3B3F7-5436-44EC-881A-18BE32887F0F}" type="presParOf" srcId="{856F3C14-F754-496E-964D-A02FF51C2F24}" destId="{A0BFCF98-B60E-4992-8750-10948E3ABDA8}" srcOrd="1" destOrd="0" presId="urn:microsoft.com/office/officeart/2008/layout/LinedList"/>
    <dgm:cxn modelId="{7D22EF3E-E5B7-43E0-87EB-F3783976BFB8}" type="presParOf" srcId="{A0BFCF98-B60E-4992-8750-10948E3ABDA8}" destId="{D19A5202-A968-45E4-B641-89BAAB7ABD58}" srcOrd="0" destOrd="0" presId="urn:microsoft.com/office/officeart/2008/layout/LinedList"/>
    <dgm:cxn modelId="{54363C18-EF2C-4854-A622-6C44CD89C334}" type="presParOf" srcId="{A0BFCF98-B60E-4992-8750-10948E3ABDA8}" destId="{AED89C70-D602-4DE7-8BAC-86F4C936C0A9}" srcOrd="1" destOrd="0" presId="urn:microsoft.com/office/officeart/2008/layout/LinedList"/>
    <dgm:cxn modelId="{FDA19BF1-DEC8-4CEB-BD64-EE08D544A530}" type="presParOf" srcId="{AED89C70-D602-4DE7-8BAC-86F4C936C0A9}" destId="{EE79DE94-3D60-40B2-96EB-911B80DB62ED}" srcOrd="0" destOrd="0" presId="urn:microsoft.com/office/officeart/2008/layout/LinedList"/>
    <dgm:cxn modelId="{F43E1D0A-4DE8-48BC-BA84-04A759DA622E}" type="presParOf" srcId="{AED89C70-D602-4DE7-8BAC-86F4C936C0A9}" destId="{7622026C-BF7C-4DF5-A5AF-51D68BF5C554}" srcOrd="1" destOrd="0" presId="urn:microsoft.com/office/officeart/2008/layout/LinedList"/>
    <dgm:cxn modelId="{6CEBD18D-18D9-4841-9D1E-12E5368395C7}" type="presParOf" srcId="{7622026C-BF7C-4DF5-A5AF-51D68BF5C554}" destId="{792C2591-ACC3-4CFB-8D6D-CC0C6EAB6B1B}" srcOrd="0" destOrd="0" presId="urn:microsoft.com/office/officeart/2008/layout/LinedList"/>
    <dgm:cxn modelId="{E5EDBEBF-EDC2-44D9-939F-7BB67C26493A}" type="presParOf" srcId="{7622026C-BF7C-4DF5-A5AF-51D68BF5C554}" destId="{1D149A0C-36D2-482B-BC58-0C3AFBC1B48B}" srcOrd="1" destOrd="0" presId="urn:microsoft.com/office/officeart/2008/layout/LinedList"/>
    <dgm:cxn modelId="{5F147412-2461-497F-97FC-2D175E45CB88}" type="presParOf" srcId="{7622026C-BF7C-4DF5-A5AF-51D68BF5C554}" destId="{1E500A45-0AB6-4B81-8F77-C4DA9AACB9CA}" srcOrd="2" destOrd="0" presId="urn:microsoft.com/office/officeart/2008/layout/LinedList"/>
    <dgm:cxn modelId="{390FF744-C980-4520-86F7-E8531AB2A321}" type="presParOf" srcId="{AED89C70-D602-4DE7-8BAC-86F4C936C0A9}" destId="{DD0E6429-C22F-49DA-B9F1-06E89DB63624}" srcOrd="2" destOrd="0" presId="urn:microsoft.com/office/officeart/2008/layout/LinedList"/>
    <dgm:cxn modelId="{A6076351-9DAC-4211-9A0B-1317CAD226B7}" type="presParOf" srcId="{AED89C70-D602-4DE7-8BAC-86F4C936C0A9}" destId="{96C7F760-8730-4111-9889-01556A2AD110}" srcOrd="3" destOrd="0" presId="urn:microsoft.com/office/officeart/2008/layout/LinedList"/>
    <dgm:cxn modelId="{0C190CC4-25B4-46D7-96C0-EE12B4A8889A}" type="presParOf" srcId="{AED89C70-D602-4DE7-8BAC-86F4C936C0A9}" destId="{F0B391E7-EEAF-436A-AED2-C1708AFE8215}" srcOrd="4" destOrd="0" presId="urn:microsoft.com/office/officeart/2008/layout/LinedList"/>
    <dgm:cxn modelId="{0EDC58AA-B368-455E-ADB9-D08708BE92B2}" type="presParOf" srcId="{F0B391E7-EEAF-436A-AED2-C1708AFE8215}" destId="{9022622D-5758-432E-BBAC-EB1DB3B85DF8}" srcOrd="0" destOrd="0" presId="urn:microsoft.com/office/officeart/2008/layout/LinedList"/>
    <dgm:cxn modelId="{A2985FE8-E792-496D-A975-4D3015992758}" type="presParOf" srcId="{F0B391E7-EEAF-436A-AED2-C1708AFE8215}" destId="{D409A382-ADE0-4A21-986C-49DF7332471A}" srcOrd="1" destOrd="0" presId="urn:microsoft.com/office/officeart/2008/layout/LinedList"/>
    <dgm:cxn modelId="{7BD36C7A-395A-43F5-A61D-C55FA50466C9}" type="presParOf" srcId="{F0B391E7-EEAF-436A-AED2-C1708AFE8215}" destId="{46623540-B41D-4647-84DD-B79A50DD2D15}" srcOrd="2" destOrd="0" presId="urn:microsoft.com/office/officeart/2008/layout/LinedList"/>
    <dgm:cxn modelId="{53C5A62C-67E0-4AA2-B24D-B51EC42BDFCD}" type="presParOf" srcId="{AED89C70-D602-4DE7-8BAC-86F4C936C0A9}" destId="{03468C83-ED41-44D2-B947-3AF4AF882E4F}" srcOrd="5" destOrd="0" presId="urn:microsoft.com/office/officeart/2008/layout/LinedList"/>
    <dgm:cxn modelId="{0007AB27-2618-4BDA-A935-D668734571A9}" type="presParOf" srcId="{AED89C70-D602-4DE7-8BAC-86F4C936C0A9}" destId="{9A191974-7527-40DB-84B8-AA88F174A61E}" srcOrd="6" destOrd="0" presId="urn:microsoft.com/office/officeart/2008/layout/LinedList"/>
    <dgm:cxn modelId="{57750393-12FE-4B8B-ACE9-06CD9280AECD}" type="presParOf" srcId="{AED89C70-D602-4DE7-8BAC-86F4C936C0A9}" destId="{4D5F7CA2-B998-4FDB-985B-FA57A8B322C4}" srcOrd="7" destOrd="0" presId="urn:microsoft.com/office/officeart/2008/layout/LinedList"/>
    <dgm:cxn modelId="{B66F399A-197C-47E8-B4F9-79CA9801AC1A}" type="presParOf" srcId="{4D5F7CA2-B998-4FDB-985B-FA57A8B322C4}" destId="{117C125D-B588-40B6-9EC4-9FDC31CDB2FE}" srcOrd="0" destOrd="0" presId="urn:microsoft.com/office/officeart/2008/layout/LinedList"/>
    <dgm:cxn modelId="{4DB5A7CD-4210-455E-962E-E0FAD110115F}" type="presParOf" srcId="{4D5F7CA2-B998-4FDB-985B-FA57A8B322C4}" destId="{5D2E064A-C575-44F6-9337-ED3C9E8D2A00}" srcOrd="1" destOrd="0" presId="urn:microsoft.com/office/officeart/2008/layout/LinedList"/>
    <dgm:cxn modelId="{10D9E3E5-CFC6-4651-BE9D-4F4F4023A1EA}" type="presParOf" srcId="{4D5F7CA2-B998-4FDB-985B-FA57A8B322C4}" destId="{1D2F2A06-8C02-4D78-B94B-B8825AE4448A}" srcOrd="2" destOrd="0" presId="urn:microsoft.com/office/officeart/2008/layout/LinedList"/>
    <dgm:cxn modelId="{A461ADE4-05E7-41C6-9D88-B754A407820A}" type="presParOf" srcId="{AED89C70-D602-4DE7-8BAC-86F4C936C0A9}" destId="{29C2378B-D8E2-4319-8A1E-A3FFDEA258CD}" srcOrd="8" destOrd="0" presId="urn:microsoft.com/office/officeart/2008/layout/LinedList"/>
    <dgm:cxn modelId="{257B1D17-03E0-4B6C-B7B8-ADDE27727872}" type="presParOf" srcId="{AED89C70-D602-4DE7-8BAC-86F4C936C0A9}" destId="{077EAC7C-6499-48E9-8E8A-CCD487C07953}" srcOrd="9" destOrd="0" presId="urn:microsoft.com/office/officeart/2008/layout/LinedList"/>
    <dgm:cxn modelId="{FD7088EB-228D-4338-91D6-ABDBE0F7BFD4}" type="presParOf" srcId="{AED89C70-D602-4DE7-8BAC-86F4C936C0A9}" destId="{BBAA2F37-9FAC-4500-92B6-BCC797B50E3D}" srcOrd="10" destOrd="0" presId="urn:microsoft.com/office/officeart/2008/layout/LinedList"/>
    <dgm:cxn modelId="{99FEF61B-D911-44AB-8544-3FE66C3EF98F}" type="presParOf" srcId="{BBAA2F37-9FAC-4500-92B6-BCC797B50E3D}" destId="{908E8235-AC2B-4399-9B50-B83075316E3D}" srcOrd="0" destOrd="0" presId="urn:microsoft.com/office/officeart/2008/layout/LinedList"/>
    <dgm:cxn modelId="{7CB9DF0B-7F45-4A52-91DB-6B5A4E5F7EE0}" type="presParOf" srcId="{BBAA2F37-9FAC-4500-92B6-BCC797B50E3D}" destId="{AF2AB1E3-80CD-4EF5-93A5-BEDA16CD8B76}" srcOrd="1" destOrd="0" presId="urn:microsoft.com/office/officeart/2008/layout/LinedList"/>
    <dgm:cxn modelId="{AB18BA91-9272-4E58-85D1-69FEAD54FAD3}" type="presParOf" srcId="{BBAA2F37-9FAC-4500-92B6-BCC797B50E3D}" destId="{6B180761-33C3-4261-A864-163F0C7FA62F}" srcOrd="2" destOrd="0" presId="urn:microsoft.com/office/officeart/2008/layout/LinedList"/>
    <dgm:cxn modelId="{8531C666-AA59-435D-A469-162482A0D437}" type="presParOf" srcId="{AED89C70-D602-4DE7-8BAC-86F4C936C0A9}" destId="{57E08B98-E802-49CB-BA2E-652F2EA52EEF}" srcOrd="11" destOrd="0" presId="urn:microsoft.com/office/officeart/2008/layout/LinedList"/>
    <dgm:cxn modelId="{E1C1B7E5-E6DC-4351-9289-BA7EC2A190B8}" type="presParOf" srcId="{AED89C70-D602-4DE7-8BAC-86F4C936C0A9}" destId="{554A49DA-0C3B-48B6-8E1D-BCAF104C32D3}" srcOrd="12" destOrd="0" presId="urn:microsoft.com/office/officeart/2008/layout/LinedList"/>
    <dgm:cxn modelId="{F1FB134E-8366-411D-9685-CD4FD3AF3EEC}" type="presParOf" srcId="{856F3C14-F754-496E-964D-A02FF51C2F24}" destId="{483AA699-8645-43C7-B2F4-EC626AF0CA02}" srcOrd="2" destOrd="0" presId="urn:microsoft.com/office/officeart/2008/layout/LinedList"/>
    <dgm:cxn modelId="{158F2923-6A40-480A-AC8E-953FF9989249}" type="presParOf" srcId="{856F3C14-F754-496E-964D-A02FF51C2F24}" destId="{7E24D022-49CC-400E-BFB4-8A7152C1CB40}" srcOrd="3" destOrd="0" presId="urn:microsoft.com/office/officeart/2008/layout/LinedList"/>
    <dgm:cxn modelId="{9D37920C-D7DC-4A7F-A815-C84ADDF6593F}" type="presParOf" srcId="{7E24D022-49CC-400E-BFB4-8A7152C1CB40}" destId="{ED7B3889-0AA1-4C94-BE30-20FBE0849335}" srcOrd="0" destOrd="0" presId="urn:microsoft.com/office/officeart/2008/layout/LinedList"/>
    <dgm:cxn modelId="{379A02C0-6989-499F-A1FD-FEF16EF4BDD3}" type="presParOf" srcId="{7E24D022-49CC-400E-BFB4-8A7152C1CB40}" destId="{C7D0CA1B-3109-4674-834F-D0CC7E43FB2F}" srcOrd="1" destOrd="0" presId="urn:microsoft.com/office/officeart/2008/layout/LinedList"/>
    <dgm:cxn modelId="{795497C5-503E-433E-914E-E4A71320B2B1}" type="presParOf" srcId="{C7D0CA1B-3109-4674-834F-D0CC7E43FB2F}" destId="{1EC74962-D1D5-4736-9448-D8DD2FF0A910}" srcOrd="0" destOrd="0" presId="urn:microsoft.com/office/officeart/2008/layout/LinedList"/>
    <dgm:cxn modelId="{AE9850EC-639A-4CAF-ACD8-DB397ABFA8A7}" type="presParOf" srcId="{C7D0CA1B-3109-4674-834F-D0CC7E43FB2F}" destId="{51DA6C0F-AEB7-4E30-BB43-6955D8329446}" srcOrd="1" destOrd="0" presId="urn:microsoft.com/office/officeart/2008/layout/LinedList"/>
    <dgm:cxn modelId="{35533498-E3A1-42CE-8D84-9FF8FDF8975B}" type="presParOf" srcId="{51DA6C0F-AEB7-4E30-BB43-6955D8329446}" destId="{18050023-280A-48C8-8E09-062C1DC92268}" srcOrd="0" destOrd="0" presId="urn:microsoft.com/office/officeart/2008/layout/LinedList"/>
    <dgm:cxn modelId="{DED4BE42-4727-4C18-B63C-2F53387B13E9}" type="presParOf" srcId="{51DA6C0F-AEB7-4E30-BB43-6955D8329446}" destId="{8F6D7065-D438-4BBF-BC83-08E11BE89D45}" srcOrd="1" destOrd="0" presId="urn:microsoft.com/office/officeart/2008/layout/LinedList"/>
    <dgm:cxn modelId="{D18B9491-8927-4357-A9A9-666EE9F20012}" type="presParOf" srcId="{51DA6C0F-AEB7-4E30-BB43-6955D8329446}" destId="{1F274D27-A6E4-4255-BDF2-D33721C2AD19}" srcOrd="2" destOrd="0" presId="urn:microsoft.com/office/officeart/2008/layout/LinedList"/>
    <dgm:cxn modelId="{0B9F0D15-FD94-40B4-8632-EA0EB848C526}" type="presParOf" srcId="{C7D0CA1B-3109-4674-834F-D0CC7E43FB2F}" destId="{8342F52D-84CE-423D-8474-7A2C7C97D366}" srcOrd="2" destOrd="0" presId="urn:microsoft.com/office/officeart/2008/layout/LinedList"/>
    <dgm:cxn modelId="{A568687D-2E40-4660-A714-621A44B89FFA}" type="presParOf" srcId="{C7D0CA1B-3109-4674-834F-D0CC7E43FB2F}" destId="{B73B868D-1DC8-41F6-9C5A-630EBCBF66E0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AA5F2AE-8EE7-4DE1-BBAB-AEDA14303E3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B4D6FF3-8A32-4059-BCE7-4A50985CFBE3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Grupa docelowa EFS 2007 - 2013</a:t>
          </a:r>
          <a:endParaRPr lang="pl-PL" dirty="0">
            <a:solidFill>
              <a:srgbClr val="FF0000"/>
            </a:solidFill>
          </a:endParaRPr>
        </a:p>
      </dgm:t>
    </dgm:pt>
    <dgm:pt modelId="{A50174D1-0505-402A-B386-90AEBBACBFA9}" type="parTrans" cxnId="{AE57BBBE-E547-4127-8222-34822CC9D220}">
      <dgm:prSet/>
      <dgm:spPr/>
      <dgm:t>
        <a:bodyPr/>
        <a:lstStyle/>
        <a:p>
          <a:endParaRPr lang="pl-PL"/>
        </a:p>
      </dgm:t>
    </dgm:pt>
    <dgm:pt modelId="{10636F9B-CF40-4C7C-BE7C-8C666F3342BB}" type="sibTrans" cxnId="{AE57BBBE-E547-4127-8222-34822CC9D220}">
      <dgm:prSet/>
      <dgm:spPr/>
      <dgm:t>
        <a:bodyPr/>
        <a:lstStyle/>
        <a:p>
          <a:endParaRPr lang="pl-PL"/>
        </a:p>
      </dgm:t>
    </dgm:pt>
    <dgm:pt modelId="{3E07FB4B-CDA2-4B03-867F-14D344D570DA}">
      <dgm:prSet phldrT="[Tekst]" custT="1"/>
      <dgm:spPr/>
      <dgm:t>
        <a:bodyPr/>
        <a:lstStyle/>
        <a:p>
          <a:r>
            <a:rPr lang="pl-PL" sz="1800" b="1" u="sng" dirty="0" smtClean="0"/>
            <a:t>osoby niezatrudnione lub zatrudnione, w wieku aktywności zawodowej </a:t>
          </a:r>
          <a:r>
            <a:rPr lang="pl-PL" sz="1800" dirty="0" smtClean="0"/>
            <a:t>(15 - 64 lata), zagrożone wykluczeniem społecznym z co najmniej jednego powodu </a:t>
          </a:r>
          <a:endParaRPr lang="pl-PL" sz="1800" dirty="0"/>
        </a:p>
      </dgm:t>
    </dgm:pt>
    <dgm:pt modelId="{FCE9C503-4FF0-4327-BC02-AD1D8E1D023D}" type="parTrans" cxnId="{3FFE1857-6C3C-4978-B63B-768129C31CDC}">
      <dgm:prSet/>
      <dgm:spPr/>
      <dgm:t>
        <a:bodyPr/>
        <a:lstStyle/>
        <a:p>
          <a:endParaRPr lang="pl-PL"/>
        </a:p>
      </dgm:t>
    </dgm:pt>
    <dgm:pt modelId="{424BFADB-C544-4E20-8E30-E85D695DFB5E}" type="sibTrans" cxnId="{3FFE1857-6C3C-4978-B63B-768129C31CDC}">
      <dgm:prSet/>
      <dgm:spPr/>
      <dgm:t>
        <a:bodyPr/>
        <a:lstStyle/>
        <a:p>
          <a:endParaRPr lang="pl-PL"/>
        </a:p>
      </dgm:t>
    </dgm:pt>
    <dgm:pt modelId="{28AA2785-66E8-4D1E-A48B-F8DC02701561}">
      <dgm:prSet phldrT="[Tekst]" custT="1"/>
      <dgm:spPr/>
      <dgm:t>
        <a:bodyPr/>
        <a:lstStyle/>
        <a:p>
          <a:r>
            <a:rPr lang="pl-PL" sz="1800" b="1" u="sng" dirty="0" smtClean="0"/>
            <a:t>osoby w wieku 64 +, </a:t>
          </a:r>
          <a:r>
            <a:rPr lang="pl-PL" sz="1800" dirty="0" smtClean="0"/>
            <a:t>o ile wsparcie adresowane do tej grupy osób jest ściśle powiązane z przygotowaniem tych osób do podjęcia zatrudnienia, a osoby te zadeklarują gotowość podjęcia zatrudnienia po zakończeniu udziału w projekcie</a:t>
          </a:r>
          <a:endParaRPr lang="pl-PL" sz="1800" dirty="0"/>
        </a:p>
      </dgm:t>
    </dgm:pt>
    <dgm:pt modelId="{39C9FDD9-44BF-437B-A0EC-FD1EB115EB16}" type="parTrans" cxnId="{98D82E5A-5F49-4998-8AED-9E1CBF647621}">
      <dgm:prSet/>
      <dgm:spPr/>
      <dgm:t>
        <a:bodyPr/>
        <a:lstStyle/>
        <a:p>
          <a:endParaRPr lang="pl-PL"/>
        </a:p>
      </dgm:t>
    </dgm:pt>
    <dgm:pt modelId="{2004FE54-9CDA-461F-A504-253D73136F6C}" type="sibTrans" cxnId="{98D82E5A-5F49-4998-8AED-9E1CBF647621}">
      <dgm:prSet/>
      <dgm:spPr/>
      <dgm:t>
        <a:bodyPr/>
        <a:lstStyle/>
        <a:p>
          <a:endParaRPr lang="pl-PL"/>
        </a:p>
      </dgm:t>
    </dgm:pt>
    <dgm:pt modelId="{8CA4512C-3636-4819-AA17-8B6064901B42}">
      <dgm:prSet phldrT="[Tekst]" custT="1"/>
      <dgm:spPr/>
      <dgm:t>
        <a:bodyPr/>
        <a:lstStyle/>
        <a:p>
          <a:r>
            <a:rPr lang="pl-PL" sz="1800" b="1" u="sng" dirty="0" smtClean="0"/>
            <a:t>otoczenie osób wykluczonych społecznie </a:t>
          </a:r>
          <a:br>
            <a:rPr lang="pl-PL" sz="1800" b="1" u="sng" dirty="0" smtClean="0"/>
          </a:br>
          <a:r>
            <a:rPr lang="pl-PL" sz="1800" dirty="0" smtClean="0"/>
            <a:t>(w takim zakresie, </a:t>
          </a:r>
          <a:br>
            <a:rPr lang="pl-PL" sz="1800" dirty="0" smtClean="0"/>
          </a:br>
          <a:r>
            <a:rPr lang="pl-PL" sz="1800" dirty="0" smtClean="0"/>
            <a:t>w jakim jest to niezbędne dla wsparcia osób wykluczonych społecznie, w tym również </a:t>
          </a:r>
          <a:br>
            <a:rPr lang="pl-PL" sz="1800" dirty="0" smtClean="0"/>
          </a:br>
          <a:r>
            <a:rPr lang="pl-PL" sz="1800" dirty="0" smtClean="0"/>
            <a:t>w zakresie równoległej aktywizacji zawodowej </a:t>
          </a:r>
          <a:br>
            <a:rPr lang="pl-PL" sz="1800" dirty="0" smtClean="0"/>
          </a:br>
          <a:r>
            <a:rPr lang="pl-PL" sz="1800" dirty="0" smtClean="0"/>
            <a:t>i społecznej osób pełniących obowiązki opiekuńcze)</a:t>
          </a:r>
          <a:endParaRPr lang="pl-PL" sz="1800" dirty="0"/>
        </a:p>
      </dgm:t>
    </dgm:pt>
    <dgm:pt modelId="{B45C7726-B73C-47C9-BEBF-E9F0FBCE921B}" type="parTrans" cxnId="{C0C20C0E-138F-4879-B125-6F12C2B82221}">
      <dgm:prSet/>
      <dgm:spPr/>
      <dgm:t>
        <a:bodyPr/>
        <a:lstStyle/>
        <a:p>
          <a:endParaRPr lang="pl-PL"/>
        </a:p>
      </dgm:t>
    </dgm:pt>
    <dgm:pt modelId="{F8AB4645-B478-476A-BF9C-F3A74767418A}" type="sibTrans" cxnId="{C0C20C0E-138F-4879-B125-6F12C2B82221}">
      <dgm:prSet/>
      <dgm:spPr/>
      <dgm:t>
        <a:bodyPr/>
        <a:lstStyle/>
        <a:p>
          <a:endParaRPr lang="pl-PL"/>
        </a:p>
      </dgm:t>
    </dgm:pt>
    <dgm:pt modelId="{A7D90CFB-5032-4678-8C51-B3BC4656551A}" type="pres">
      <dgm:prSet presAssocID="{1AA5F2AE-8EE7-4DE1-BBAB-AEDA14303E3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817CC91-56E3-4271-974B-F17E667C2F63}" type="pres">
      <dgm:prSet presAssocID="{8B4D6FF3-8A32-4059-BCE7-4A50985CFBE3}" presName="centerShape" presStyleLbl="node0" presStyleIdx="0" presStyleCnt="1" custScaleX="78087" custScaleY="70960" custLinFactNeighborX="461" custLinFactNeighborY="-11897"/>
      <dgm:spPr/>
      <dgm:t>
        <a:bodyPr/>
        <a:lstStyle/>
        <a:p>
          <a:endParaRPr lang="pl-PL"/>
        </a:p>
      </dgm:t>
    </dgm:pt>
    <dgm:pt modelId="{CBA2F757-239F-4D08-9554-38D07BABFC09}" type="pres">
      <dgm:prSet presAssocID="{FCE9C503-4FF0-4327-BC02-AD1D8E1D023D}" presName="parTrans" presStyleLbl="bgSibTrans2D1" presStyleIdx="0" presStyleCnt="3" custAng="20950146" custLinFactNeighborX="14106" custLinFactNeighborY="38520"/>
      <dgm:spPr/>
      <dgm:t>
        <a:bodyPr/>
        <a:lstStyle/>
        <a:p>
          <a:endParaRPr lang="pl-PL"/>
        </a:p>
      </dgm:t>
    </dgm:pt>
    <dgm:pt modelId="{1A44D96C-DD67-4472-BC26-CABD75F829E5}" type="pres">
      <dgm:prSet presAssocID="{3E07FB4B-CDA2-4B03-867F-14D344D570DA}" presName="node" presStyleLbl="node1" presStyleIdx="0" presStyleCnt="3" custRadScaleRad="79646" custRadScaleInc="-6518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F14ECE-6255-4DD9-91D5-2055498BE638}" type="pres">
      <dgm:prSet presAssocID="{39C9FDD9-44BF-437B-A0EC-FD1EB115EB16}" presName="parTrans" presStyleLbl="bgSibTrans2D1" presStyleIdx="1" presStyleCnt="3" custLinFactNeighborX="196" custLinFactNeighborY="16140"/>
      <dgm:spPr/>
      <dgm:t>
        <a:bodyPr/>
        <a:lstStyle/>
        <a:p>
          <a:endParaRPr lang="pl-PL"/>
        </a:p>
      </dgm:t>
    </dgm:pt>
    <dgm:pt modelId="{6E4896AA-EA2A-4911-8A56-0DD6407CF289}" type="pres">
      <dgm:prSet presAssocID="{28AA2785-66E8-4D1E-A48B-F8DC02701561}" presName="node" presStyleLbl="node1" presStyleIdx="1" presStyleCnt="3" custScaleX="139973" custScaleY="110593" custRadScaleRad="104367" custRadScaleInc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70EF97-64C1-4DAF-B117-D3D5712CF5A8}" type="pres">
      <dgm:prSet presAssocID="{B45C7726-B73C-47C9-BEBF-E9F0FBCE921B}" presName="parTrans" presStyleLbl="bgSibTrans2D1" presStyleIdx="2" presStyleCnt="3" custAng="1372351" custLinFactY="6492" custLinFactNeighborX="-27342" custLinFactNeighborY="100000"/>
      <dgm:spPr/>
      <dgm:t>
        <a:bodyPr/>
        <a:lstStyle/>
        <a:p>
          <a:endParaRPr lang="pl-PL"/>
        </a:p>
      </dgm:t>
    </dgm:pt>
    <dgm:pt modelId="{32D970AD-573A-4783-9AEC-F01F15FD212A}" type="pres">
      <dgm:prSet presAssocID="{8CA4512C-3636-4819-AA17-8B6064901B42}" presName="node" presStyleLbl="node1" presStyleIdx="2" presStyleCnt="3" custScaleX="109036" custScaleY="141642" custRadScaleRad="80785" custRadScaleInc="4838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559A1C6-09E0-4A9E-80C5-C84FED9E47D8}" type="presOf" srcId="{B45C7726-B73C-47C9-BEBF-E9F0FBCE921B}" destId="{F370EF97-64C1-4DAF-B117-D3D5712CF5A8}" srcOrd="0" destOrd="0" presId="urn:microsoft.com/office/officeart/2005/8/layout/radial4"/>
    <dgm:cxn modelId="{D6679FCF-B5EA-4D1C-9310-E80ABE63C56C}" type="presOf" srcId="{28AA2785-66E8-4D1E-A48B-F8DC02701561}" destId="{6E4896AA-EA2A-4911-8A56-0DD6407CF289}" srcOrd="0" destOrd="0" presId="urn:microsoft.com/office/officeart/2005/8/layout/radial4"/>
    <dgm:cxn modelId="{3FFE1857-6C3C-4978-B63B-768129C31CDC}" srcId="{8B4D6FF3-8A32-4059-BCE7-4A50985CFBE3}" destId="{3E07FB4B-CDA2-4B03-867F-14D344D570DA}" srcOrd="0" destOrd="0" parTransId="{FCE9C503-4FF0-4327-BC02-AD1D8E1D023D}" sibTransId="{424BFADB-C544-4E20-8E30-E85D695DFB5E}"/>
    <dgm:cxn modelId="{8DD9E4BC-466F-4C75-B28D-3F36333C5E98}" type="presOf" srcId="{8CA4512C-3636-4819-AA17-8B6064901B42}" destId="{32D970AD-573A-4783-9AEC-F01F15FD212A}" srcOrd="0" destOrd="0" presId="urn:microsoft.com/office/officeart/2005/8/layout/radial4"/>
    <dgm:cxn modelId="{E389C3FA-0033-4682-9C64-022A8B560E8C}" type="presOf" srcId="{3E07FB4B-CDA2-4B03-867F-14D344D570DA}" destId="{1A44D96C-DD67-4472-BC26-CABD75F829E5}" srcOrd="0" destOrd="0" presId="urn:microsoft.com/office/officeart/2005/8/layout/radial4"/>
    <dgm:cxn modelId="{8C734F29-E246-4F6A-BE9D-F3FE15878711}" type="presOf" srcId="{8B4D6FF3-8A32-4059-BCE7-4A50985CFBE3}" destId="{B817CC91-56E3-4271-974B-F17E667C2F63}" srcOrd="0" destOrd="0" presId="urn:microsoft.com/office/officeart/2005/8/layout/radial4"/>
    <dgm:cxn modelId="{E28E9435-BD51-4AE4-9C5E-9E28BC6FA586}" type="presOf" srcId="{1AA5F2AE-8EE7-4DE1-BBAB-AEDA14303E34}" destId="{A7D90CFB-5032-4678-8C51-B3BC4656551A}" srcOrd="0" destOrd="0" presId="urn:microsoft.com/office/officeart/2005/8/layout/radial4"/>
    <dgm:cxn modelId="{C0C20C0E-138F-4879-B125-6F12C2B82221}" srcId="{8B4D6FF3-8A32-4059-BCE7-4A50985CFBE3}" destId="{8CA4512C-3636-4819-AA17-8B6064901B42}" srcOrd="2" destOrd="0" parTransId="{B45C7726-B73C-47C9-BEBF-E9F0FBCE921B}" sibTransId="{F8AB4645-B478-476A-BF9C-F3A74767418A}"/>
    <dgm:cxn modelId="{79D2C162-73CD-4F53-A26D-045EB7898472}" type="presOf" srcId="{FCE9C503-4FF0-4327-BC02-AD1D8E1D023D}" destId="{CBA2F757-239F-4D08-9554-38D07BABFC09}" srcOrd="0" destOrd="0" presId="urn:microsoft.com/office/officeart/2005/8/layout/radial4"/>
    <dgm:cxn modelId="{98D82E5A-5F49-4998-8AED-9E1CBF647621}" srcId="{8B4D6FF3-8A32-4059-BCE7-4A50985CFBE3}" destId="{28AA2785-66E8-4D1E-A48B-F8DC02701561}" srcOrd="1" destOrd="0" parTransId="{39C9FDD9-44BF-437B-A0EC-FD1EB115EB16}" sibTransId="{2004FE54-9CDA-461F-A504-253D73136F6C}"/>
    <dgm:cxn modelId="{DABC2DAD-3BDE-4575-B962-D9184C5ED619}" type="presOf" srcId="{39C9FDD9-44BF-437B-A0EC-FD1EB115EB16}" destId="{56F14ECE-6255-4DD9-91D5-2055498BE638}" srcOrd="0" destOrd="0" presId="urn:microsoft.com/office/officeart/2005/8/layout/radial4"/>
    <dgm:cxn modelId="{AE57BBBE-E547-4127-8222-34822CC9D220}" srcId="{1AA5F2AE-8EE7-4DE1-BBAB-AEDA14303E34}" destId="{8B4D6FF3-8A32-4059-BCE7-4A50985CFBE3}" srcOrd="0" destOrd="0" parTransId="{A50174D1-0505-402A-B386-90AEBBACBFA9}" sibTransId="{10636F9B-CF40-4C7C-BE7C-8C666F3342BB}"/>
    <dgm:cxn modelId="{3C21138C-F1A5-474D-AE2E-0CBB57A037EA}" type="presParOf" srcId="{A7D90CFB-5032-4678-8C51-B3BC4656551A}" destId="{B817CC91-56E3-4271-974B-F17E667C2F63}" srcOrd="0" destOrd="0" presId="urn:microsoft.com/office/officeart/2005/8/layout/radial4"/>
    <dgm:cxn modelId="{5E594112-041A-43EC-BA3A-201208525D4A}" type="presParOf" srcId="{A7D90CFB-5032-4678-8C51-B3BC4656551A}" destId="{CBA2F757-239F-4D08-9554-38D07BABFC09}" srcOrd="1" destOrd="0" presId="urn:microsoft.com/office/officeart/2005/8/layout/radial4"/>
    <dgm:cxn modelId="{9B67FF7B-B0AB-457E-AA7B-48666363C605}" type="presParOf" srcId="{A7D90CFB-5032-4678-8C51-B3BC4656551A}" destId="{1A44D96C-DD67-4472-BC26-CABD75F829E5}" srcOrd="2" destOrd="0" presId="urn:microsoft.com/office/officeart/2005/8/layout/radial4"/>
    <dgm:cxn modelId="{9E704553-F97D-4496-96C7-588119412C78}" type="presParOf" srcId="{A7D90CFB-5032-4678-8C51-B3BC4656551A}" destId="{56F14ECE-6255-4DD9-91D5-2055498BE638}" srcOrd="3" destOrd="0" presId="urn:microsoft.com/office/officeart/2005/8/layout/radial4"/>
    <dgm:cxn modelId="{9BAA07B5-BFE7-42A9-8DC1-CF7BDF1D66F6}" type="presParOf" srcId="{A7D90CFB-5032-4678-8C51-B3BC4656551A}" destId="{6E4896AA-EA2A-4911-8A56-0DD6407CF289}" srcOrd="4" destOrd="0" presId="urn:microsoft.com/office/officeart/2005/8/layout/radial4"/>
    <dgm:cxn modelId="{4D5436E1-140A-47E1-BC2C-81FF2E978D32}" type="presParOf" srcId="{A7D90CFB-5032-4678-8C51-B3BC4656551A}" destId="{F370EF97-64C1-4DAF-B117-D3D5712CF5A8}" srcOrd="5" destOrd="0" presId="urn:microsoft.com/office/officeart/2005/8/layout/radial4"/>
    <dgm:cxn modelId="{09C38E1F-77A6-4573-B04B-C6F0E68E8ABF}" type="presParOf" srcId="{A7D90CFB-5032-4678-8C51-B3BC4656551A}" destId="{32D970AD-573A-4783-9AEC-F01F15FD212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4C78E46-C8AB-4DB1-A419-D15286722FC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2FA139-3630-46B7-85AE-0067D51C5847}">
      <dgm:prSet phldrT="[Tekst]" custT="1"/>
      <dgm:spPr/>
      <dgm:t>
        <a:bodyPr/>
        <a:lstStyle/>
        <a:p>
          <a:r>
            <a:rPr lang="pl-PL" sz="2200" dirty="0" smtClean="0"/>
            <a:t>Rezolucja z dnia 9 września 2010 r. w sprawie opieki długoterminowej nad osobami starszymi: </a:t>
          </a:r>
          <a:r>
            <a:rPr lang="pl-PL" sz="2200" i="1" dirty="0" smtClean="0"/>
            <a:t>wzywa się do wzięcia pod uwagę potrzeby nieformalnych opiekunów, </a:t>
          </a:r>
          <a:br>
            <a:rPr lang="pl-PL" sz="2200" i="1" dirty="0" smtClean="0"/>
          </a:br>
          <a:r>
            <a:rPr lang="pl-PL" sz="2200" i="1" dirty="0" smtClean="0"/>
            <a:t>którzy w znacznej mierze sprawują opiekę nad osobami starszymi, oraz do podjęcia konkretnych działań w celu wsparcia </a:t>
          </a:r>
          <a:br>
            <a:rPr lang="pl-PL" sz="2200" i="1" dirty="0" smtClean="0"/>
          </a:br>
          <a:r>
            <a:rPr lang="pl-PL" sz="2200" i="1" dirty="0" smtClean="0"/>
            <a:t>i zachowania tych zasobów poprzez szkolenia, zapewnienie wypoczynku oraz środki służące pogodzeniu życia zawodowego z rodzinnym</a:t>
          </a:r>
          <a:endParaRPr lang="pl-PL" sz="2200" i="1" dirty="0"/>
        </a:p>
      </dgm:t>
    </dgm:pt>
    <dgm:pt modelId="{6432B081-28C2-408A-B2CC-4CBB8C477D81}" type="parTrans" cxnId="{1848C36B-71CF-434D-A353-943CBEE5FED3}">
      <dgm:prSet/>
      <dgm:spPr/>
      <dgm:t>
        <a:bodyPr/>
        <a:lstStyle/>
        <a:p>
          <a:endParaRPr lang="pl-PL"/>
        </a:p>
      </dgm:t>
    </dgm:pt>
    <dgm:pt modelId="{CF1AD108-B41D-4653-A1A1-5187150D0BC0}" type="sibTrans" cxnId="{1848C36B-71CF-434D-A353-943CBEE5FED3}">
      <dgm:prSet/>
      <dgm:spPr/>
      <dgm:t>
        <a:bodyPr/>
        <a:lstStyle/>
        <a:p>
          <a:endParaRPr lang="pl-PL"/>
        </a:p>
      </dgm:t>
    </dgm:pt>
    <dgm:pt modelId="{435D7007-F491-457A-BB83-125DA8DEAA18}" type="pres">
      <dgm:prSet presAssocID="{54C78E46-C8AB-4DB1-A419-D15286722FC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l-PL"/>
        </a:p>
      </dgm:t>
    </dgm:pt>
    <dgm:pt modelId="{7D501A59-1462-4C1A-A777-551225A860C5}" type="pres">
      <dgm:prSet presAssocID="{C72FA139-3630-46B7-85AE-0067D51C5847}" presName="composite" presStyleCnt="0">
        <dgm:presLayoutVars>
          <dgm:chMax/>
          <dgm:chPref/>
        </dgm:presLayoutVars>
      </dgm:prSet>
      <dgm:spPr/>
    </dgm:pt>
    <dgm:pt modelId="{205CA672-B266-4CAF-AEC6-933195D74BA4}" type="pres">
      <dgm:prSet presAssocID="{C72FA139-3630-46B7-85AE-0067D51C5847}" presName="Image" presStyleLbl="bgImgPlace1" presStyleIdx="0" presStyleCnt="1" custScaleX="99776" custScaleY="11158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EAEAF369-43E9-4851-A2A8-C683A3ABD154}" type="pres">
      <dgm:prSet presAssocID="{C72FA139-3630-46B7-85AE-0067D51C5847}" presName="ParentText" presStyleLbl="revTx" presStyleIdx="0" presStyleCnt="1" custScaleX="108263" custScaleY="118911" custLinFactNeighborX="0" custLinFactNeighborY="23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98DF56-94C8-4422-819E-6B7979E45827}" type="pres">
      <dgm:prSet presAssocID="{C72FA139-3630-46B7-85AE-0067D51C5847}" presName="tlFrame" presStyleLbl="node1" presStyleIdx="0" presStyleCnt="4"/>
      <dgm:spPr/>
    </dgm:pt>
    <dgm:pt modelId="{4ED5CD32-BD72-4417-A9BD-D9197FF62076}" type="pres">
      <dgm:prSet presAssocID="{C72FA139-3630-46B7-85AE-0067D51C5847}" presName="trFrame" presStyleLbl="node1" presStyleIdx="1" presStyleCnt="4"/>
      <dgm:spPr/>
    </dgm:pt>
    <dgm:pt modelId="{29CC2917-CE41-4F53-875E-6E7BBEA29968}" type="pres">
      <dgm:prSet presAssocID="{C72FA139-3630-46B7-85AE-0067D51C5847}" presName="blFrame" presStyleLbl="node1" presStyleIdx="2" presStyleCnt="4"/>
      <dgm:spPr/>
    </dgm:pt>
    <dgm:pt modelId="{4D7028F5-DA92-47A4-B251-1640F31DA4A8}" type="pres">
      <dgm:prSet presAssocID="{C72FA139-3630-46B7-85AE-0067D51C5847}" presName="brFrame" presStyleLbl="node1" presStyleIdx="3" presStyleCnt="4"/>
      <dgm:spPr/>
    </dgm:pt>
  </dgm:ptLst>
  <dgm:cxnLst>
    <dgm:cxn modelId="{48BE6C8F-EE6C-4D49-904C-66CB70A1908F}" type="presOf" srcId="{54C78E46-C8AB-4DB1-A419-D15286722FC3}" destId="{435D7007-F491-457A-BB83-125DA8DEAA18}" srcOrd="0" destOrd="0" presId="urn:microsoft.com/office/officeart/2009/3/layout/FramedTextPicture"/>
    <dgm:cxn modelId="{4B11751F-EAD4-4FFA-ADDA-B18ECE4AC3D2}" type="presOf" srcId="{C72FA139-3630-46B7-85AE-0067D51C5847}" destId="{EAEAF369-43E9-4851-A2A8-C683A3ABD154}" srcOrd="0" destOrd="0" presId="urn:microsoft.com/office/officeart/2009/3/layout/FramedTextPicture"/>
    <dgm:cxn modelId="{1848C36B-71CF-434D-A353-943CBEE5FED3}" srcId="{54C78E46-C8AB-4DB1-A419-D15286722FC3}" destId="{C72FA139-3630-46B7-85AE-0067D51C5847}" srcOrd="0" destOrd="0" parTransId="{6432B081-28C2-408A-B2CC-4CBB8C477D81}" sibTransId="{CF1AD108-B41D-4653-A1A1-5187150D0BC0}"/>
    <dgm:cxn modelId="{D5F47805-CAB3-47C6-A6C6-70973CCE575F}" type="presParOf" srcId="{435D7007-F491-457A-BB83-125DA8DEAA18}" destId="{7D501A59-1462-4C1A-A777-551225A860C5}" srcOrd="0" destOrd="0" presId="urn:microsoft.com/office/officeart/2009/3/layout/FramedTextPicture"/>
    <dgm:cxn modelId="{50D50373-3B14-4939-8C96-6D86AAD1F1C6}" type="presParOf" srcId="{7D501A59-1462-4C1A-A777-551225A860C5}" destId="{205CA672-B266-4CAF-AEC6-933195D74BA4}" srcOrd="0" destOrd="0" presId="urn:microsoft.com/office/officeart/2009/3/layout/FramedTextPicture"/>
    <dgm:cxn modelId="{EAA698B9-6464-47BB-BAF5-903D9726AB70}" type="presParOf" srcId="{7D501A59-1462-4C1A-A777-551225A860C5}" destId="{EAEAF369-43E9-4851-A2A8-C683A3ABD154}" srcOrd="1" destOrd="0" presId="urn:microsoft.com/office/officeart/2009/3/layout/FramedTextPicture"/>
    <dgm:cxn modelId="{F09F397F-5636-4870-BE00-BE7B8D594BDF}" type="presParOf" srcId="{7D501A59-1462-4C1A-A777-551225A860C5}" destId="{F698DF56-94C8-4422-819E-6B7979E45827}" srcOrd="2" destOrd="0" presId="urn:microsoft.com/office/officeart/2009/3/layout/FramedTextPicture"/>
    <dgm:cxn modelId="{CBFEB429-F332-4EB2-AFCA-2A66A5608708}" type="presParOf" srcId="{7D501A59-1462-4C1A-A777-551225A860C5}" destId="{4ED5CD32-BD72-4417-A9BD-D9197FF62076}" srcOrd="3" destOrd="0" presId="urn:microsoft.com/office/officeart/2009/3/layout/FramedTextPicture"/>
    <dgm:cxn modelId="{E7C07F40-2BF9-41FE-A9A4-9AEC86B0F8FB}" type="presParOf" srcId="{7D501A59-1462-4C1A-A777-551225A860C5}" destId="{29CC2917-CE41-4F53-875E-6E7BBEA29968}" srcOrd="4" destOrd="0" presId="urn:microsoft.com/office/officeart/2009/3/layout/FramedTextPicture"/>
    <dgm:cxn modelId="{0C242AAB-DA89-4CD9-B4C4-F9EA014822FB}" type="presParOf" srcId="{7D501A59-1462-4C1A-A777-551225A860C5}" destId="{4D7028F5-DA92-47A4-B251-1640F31DA4A8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4C78E46-C8AB-4DB1-A419-D15286722FC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2FA139-3630-46B7-85AE-0067D51C5847}">
      <dgm:prSet phldrT="[Tekst]" custT="1"/>
      <dgm:spPr/>
      <dgm:t>
        <a:bodyPr/>
        <a:lstStyle/>
        <a:p>
          <a:r>
            <a:rPr lang="pl-PL" sz="2200" dirty="0" smtClean="0"/>
            <a:t>„Wprowadzenie nowych rozwiązań zapewniających powszechność opieki nad osobami niesamodzielnymi oraz poszerzenie oferty opieki instytucjonalnej, tak aby odpowiedzieć na wyzwania związane ze starzeniem się społeczeństwa i</a:t>
          </a:r>
          <a:r>
            <a:rPr lang="pl-PL" sz="2200" u="sng" dirty="0" smtClean="0"/>
            <a:t> zapewnić wsparcie rodzinom</a:t>
          </a:r>
          <a:r>
            <a:rPr lang="pl-PL" sz="2200" dirty="0" smtClean="0"/>
            <a:t>, w których znajdują się osoby niesamodzielne”. </a:t>
          </a:r>
          <a:endParaRPr lang="pl-PL" sz="2200" dirty="0"/>
        </a:p>
      </dgm:t>
    </dgm:pt>
    <dgm:pt modelId="{6432B081-28C2-408A-B2CC-4CBB8C477D81}" type="parTrans" cxnId="{1848C36B-71CF-434D-A353-943CBEE5FED3}">
      <dgm:prSet/>
      <dgm:spPr/>
      <dgm:t>
        <a:bodyPr/>
        <a:lstStyle/>
        <a:p>
          <a:endParaRPr lang="pl-PL"/>
        </a:p>
      </dgm:t>
    </dgm:pt>
    <dgm:pt modelId="{CF1AD108-B41D-4653-A1A1-5187150D0BC0}" type="sibTrans" cxnId="{1848C36B-71CF-434D-A353-943CBEE5FED3}">
      <dgm:prSet/>
      <dgm:spPr/>
      <dgm:t>
        <a:bodyPr/>
        <a:lstStyle/>
        <a:p>
          <a:endParaRPr lang="pl-PL"/>
        </a:p>
      </dgm:t>
    </dgm:pt>
    <dgm:pt modelId="{435D7007-F491-457A-BB83-125DA8DEAA18}" type="pres">
      <dgm:prSet presAssocID="{54C78E46-C8AB-4DB1-A419-D15286722FC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l-PL"/>
        </a:p>
      </dgm:t>
    </dgm:pt>
    <dgm:pt modelId="{7D501A59-1462-4C1A-A777-551225A860C5}" type="pres">
      <dgm:prSet presAssocID="{C72FA139-3630-46B7-85AE-0067D51C5847}" presName="composite" presStyleCnt="0">
        <dgm:presLayoutVars>
          <dgm:chMax/>
          <dgm:chPref/>
        </dgm:presLayoutVars>
      </dgm:prSet>
      <dgm:spPr/>
    </dgm:pt>
    <dgm:pt modelId="{205CA672-B266-4CAF-AEC6-933195D74BA4}" type="pres">
      <dgm:prSet presAssocID="{C72FA139-3630-46B7-85AE-0067D51C5847}" presName="Image" presStyleLbl="bgImgPlace1" presStyleIdx="0" presStyleCnt="1" custScaleX="72251" custScaleY="15005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AEAF369-43E9-4851-A2A8-C683A3ABD154}" type="pres">
      <dgm:prSet presAssocID="{C72FA139-3630-46B7-85AE-0067D51C584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98DF56-94C8-4422-819E-6B7979E45827}" type="pres">
      <dgm:prSet presAssocID="{C72FA139-3630-46B7-85AE-0067D51C5847}" presName="tlFrame" presStyleLbl="node1" presStyleIdx="0" presStyleCnt="4"/>
      <dgm:spPr/>
    </dgm:pt>
    <dgm:pt modelId="{4ED5CD32-BD72-4417-A9BD-D9197FF62076}" type="pres">
      <dgm:prSet presAssocID="{C72FA139-3630-46B7-85AE-0067D51C5847}" presName="trFrame" presStyleLbl="node1" presStyleIdx="1" presStyleCnt="4"/>
      <dgm:spPr/>
    </dgm:pt>
    <dgm:pt modelId="{29CC2917-CE41-4F53-875E-6E7BBEA29968}" type="pres">
      <dgm:prSet presAssocID="{C72FA139-3630-46B7-85AE-0067D51C5847}" presName="blFrame" presStyleLbl="node1" presStyleIdx="2" presStyleCnt="4"/>
      <dgm:spPr/>
    </dgm:pt>
    <dgm:pt modelId="{4D7028F5-DA92-47A4-B251-1640F31DA4A8}" type="pres">
      <dgm:prSet presAssocID="{C72FA139-3630-46B7-85AE-0067D51C5847}" presName="brFrame" presStyleLbl="node1" presStyleIdx="3" presStyleCnt="4"/>
      <dgm:spPr/>
    </dgm:pt>
  </dgm:ptLst>
  <dgm:cxnLst>
    <dgm:cxn modelId="{30A9957A-59C5-4C02-9F6E-9333520A1372}" type="presOf" srcId="{C72FA139-3630-46B7-85AE-0067D51C5847}" destId="{EAEAF369-43E9-4851-A2A8-C683A3ABD154}" srcOrd="0" destOrd="0" presId="urn:microsoft.com/office/officeart/2009/3/layout/FramedTextPicture"/>
    <dgm:cxn modelId="{1848C36B-71CF-434D-A353-943CBEE5FED3}" srcId="{54C78E46-C8AB-4DB1-A419-D15286722FC3}" destId="{C72FA139-3630-46B7-85AE-0067D51C5847}" srcOrd="0" destOrd="0" parTransId="{6432B081-28C2-408A-B2CC-4CBB8C477D81}" sibTransId="{CF1AD108-B41D-4653-A1A1-5187150D0BC0}"/>
    <dgm:cxn modelId="{08AFCB66-9011-41AE-9F3A-A39CB30F77CF}" type="presOf" srcId="{54C78E46-C8AB-4DB1-A419-D15286722FC3}" destId="{435D7007-F491-457A-BB83-125DA8DEAA18}" srcOrd="0" destOrd="0" presId="urn:microsoft.com/office/officeart/2009/3/layout/FramedTextPicture"/>
    <dgm:cxn modelId="{CFF59C90-1AF6-4B40-9CA0-693DD2083D82}" type="presParOf" srcId="{435D7007-F491-457A-BB83-125DA8DEAA18}" destId="{7D501A59-1462-4C1A-A777-551225A860C5}" srcOrd="0" destOrd="0" presId="urn:microsoft.com/office/officeart/2009/3/layout/FramedTextPicture"/>
    <dgm:cxn modelId="{2BB50642-0CD8-44CA-9D5C-B0C6D70650C8}" type="presParOf" srcId="{7D501A59-1462-4C1A-A777-551225A860C5}" destId="{205CA672-B266-4CAF-AEC6-933195D74BA4}" srcOrd="0" destOrd="0" presId="urn:microsoft.com/office/officeart/2009/3/layout/FramedTextPicture"/>
    <dgm:cxn modelId="{37F897E6-CE37-48D2-BAB0-DE7E3ADF821D}" type="presParOf" srcId="{7D501A59-1462-4C1A-A777-551225A860C5}" destId="{EAEAF369-43E9-4851-A2A8-C683A3ABD154}" srcOrd="1" destOrd="0" presId="urn:microsoft.com/office/officeart/2009/3/layout/FramedTextPicture"/>
    <dgm:cxn modelId="{4DC7F631-B328-4475-86FC-06040BD65CA0}" type="presParOf" srcId="{7D501A59-1462-4C1A-A777-551225A860C5}" destId="{F698DF56-94C8-4422-819E-6B7979E45827}" srcOrd="2" destOrd="0" presId="urn:microsoft.com/office/officeart/2009/3/layout/FramedTextPicture"/>
    <dgm:cxn modelId="{F1E6615E-8302-4838-AD95-20ED1A9FA69D}" type="presParOf" srcId="{7D501A59-1462-4C1A-A777-551225A860C5}" destId="{4ED5CD32-BD72-4417-A9BD-D9197FF62076}" srcOrd="3" destOrd="0" presId="urn:microsoft.com/office/officeart/2009/3/layout/FramedTextPicture"/>
    <dgm:cxn modelId="{DDBA234D-F3B5-41DE-9FE6-3DBD5AF7509F}" type="presParOf" srcId="{7D501A59-1462-4C1A-A777-551225A860C5}" destId="{29CC2917-CE41-4F53-875E-6E7BBEA29968}" srcOrd="4" destOrd="0" presId="urn:microsoft.com/office/officeart/2009/3/layout/FramedTextPicture"/>
    <dgm:cxn modelId="{08F4BBF0-83B2-47A3-BFDC-67D6CFEBF13D}" type="presParOf" srcId="{7D501A59-1462-4C1A-A777-551225A860C5}" destId="{4D7028F5-DA92-47A4-B251-1640F31DA4A8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B8ADB6B-E5A8-450B-ABCA-EE7FE86D1EE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1A70259-B9B6-45B2-82E1-1CD2157F2399}">
      <dgm:prSet phldrT="[Tekst]"/>
      <dgm:spPr/>
      <dgm:t>
        <a:bodyPr/>
        <a:lstStyle/>
        <a:p>
          <a:r>
            <a:rPr lang="pl-PL" dirty="0" smtClean="0"/>
            <a:t>Rozwój opieki dziennej</a:t>
          </a:r>
          <a:endParaRPr lang="pl-PL" dirty="0"/>
        </a:p>
      </dgm:t>
    </dgm:pt>
    <dgm:pt modelId="{C83FC3CA-9F49-4FA0-8A28-187123B6AE4E}" type="parTrans" cxnId="{AEC22100-4FBF-4372-B5B9-063CF716DF92}">
      <dgm:prSet/>
      <dgm:spPr/>
      <dgm:t>
        <a:bodyPr/>
        <a:lstStyle/>
        <a:p>
          <a:endParaRPr lang="pl-PL"/>
        </a:p>
      </dgm:t>
    </dgm:pt>
    <dgm:pt modelId="{88428BA1-92F4-49D3-80C9-B00744AEF197}" type="sibTrans" cxnId="{AEC22100-4FBF-4372-B5B9-063CF716DF92}">
      <dgm:prSet/>
      <dgm:spPr/>
      <dgm:t>
        <a:bodyPr/>
        <a:lstStyle/>
        <a:p>
          <a:endParaRPr lang="pl-PL"/>
        </a:p>
      </dgm:t>
    </dgm:pt>
    <dgm:pt modelId="{1F9F6FAA-024E-4FE7-9495-0A94290BC630}">
      <dgm:prSet phldrT="[Tekst]"/>
      <dgm:spPr/>
      <dgm:t>
        <a:bodyPr/>
        <a:lstStyle/>
        <a:p>
          <a:r>
            <a:rPr lang="pl-PL" dirty="0" smtClean="0"/>
            <a:t>Centra wsparcia opiekunów nieformalnych</a:t>
          </a:r>
          <a:endParaRPr lang="pl-PL" dirty="0"/>
        </a:p>
      </dgm:t>
    </dgm:pt>
    <dgm:pt modelId="{7E569FCF-9FED-4C1A-9ACA-AFF2DC5CFDC0}" type="parTrans" cxnId="{5918703B-BF51-4A83-8607-96B23CF43565}">
      <dgm:prSet/>
      <dgm:spPr/>
      <dgm:t>
        <a:bodyPr/>
        <a:lstStyle/>
        <a:p>
          <a:endParaRPr lang="pl-PL"/>
        </a:p>
      </dgm:t>
    </dgm:pt>
    <dgm:pt modelId="{11906E75-56D8-4589-971E-93222AB59076}" type="sibTrans" cxnId="{5918703B-BF51-4A83-8607-96B23CF43565}">
      <dgm:prSet/>
      <dgm:spPr/>
      <dgm:t>
        <a:bodyPr/>
        <a:lstStyle/>
        <a:p>
          <a:endParaRPr lang="pl-PL"/>
        </a:p>
      </dgm:t>
    </dgm:pt>
    <dgm:pt modelId="{61CDA0F9-9DEA-444C-B2F5-CB0899357BB7}" type="pres">
      <dgm:prSet presAssocID="{1B8ADB6B-E5A8-450B-ABCA-EE7FE86D1E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31D4D24-37DD-4973-9124-337D3852FD56}" type="pres">
      <dgm:prSet presAssocID="{91A70259-B9B6-45B2-82E1-1CD2157F2399}" presName="arrow" presStyleLbl="node1" presStyleIdx="0" presStyleCnt="2" custScaleY="10002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2BD70D-5EAA-4AD9-957E-FCE186A23112}" type="pres">
      <dgm:prSet presAssocID="{1F9F6FAA-024E-4FE7-9495-0A94290BC630}" presName="arrow" presStyleLbl="node1" presStyleIdx="1" presStyleCnt="2" custScaleY="10020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918703B-BF51-4A83-8607-96B23CF43565}" srcId="{1B8ADB6B-E5A8-450B-ABCA-EE7FE86D1EE5}" destId="{1F9F6FAA-024E-4FE7-9495-0A94290BC630}" srcOrd="1" destOrd="0" parTransId="{7E569FCF-9FED-4C1A-9ACA-AFF2DC5CFDC0}" sibTransId="{11906E75-56D8-4589-971E-93222AB59076}"/>
    <dgm:cxn modelId="{B571F07C-6A75-4006-A6CB-30B75D47FAC8}" type="presOf" srcId="{91A70259-B9B6-45B2-82E1-1CD2157F2399}" destId="{E31D4D24-37DD-4973-9124-337D3852FD56}" srcOrd="0" destOrd="0" presId="urn:microsoft.com/office/officeart/2005/8/layout/arrow5"/>
    <dgm:cxn modelId="{AEC22100-4FBF-4372-B5B9-063CF716DF92}" srcId="{1B8ADB6B-E5A8-450B-ABCA-EE7FE86D1EE5}" destId="{91A70259-B9B6-45B2-82E1-1CD2157F2399}" srcOrd="0" destOrd="0" parTransId="{C83FC3CA-9F49-4FA0-8A28-187123B6AE4E}" sibTransId="{88428BA1-92F4-49D3-80C9-B00744AEF197}"/>
    <dgm:cxn modelId="{4923FE04-733E-49AC-9095-DD58253E38FB}" type="presOf" srcId="{1B8ADB6B-E5A8-450B-ABCA-EE7FE86D1EE5}" destId="{61CDA0F9-9DEA-444C-B2F5-CB0899357BB7}" srcOrd="0" destOrd="0" presId="urn:microsoft.com/office/officeart/2005/8/layout/arrow5"/>
    <dgm:cxn modelId="{2BB50824-1699-4C32-9321-48A82D67E9D0}" type="presOf" srcId="{1F9F6FAA-024E-4FE7-9495-0A94290BC630}" destId="{052BD70D-5EAA-4AD9-957E-FCE186A23112}" srcOrd="0" destOrd="0" presId="urn:microsoft.com/office/officeart/2005/8/layout/arrow5"/>
    <dgm:cxn modelId="{8A828E1E-7904-46E0-9727-E3410CB27E95}" type="presParOf" srcId="{61CDA0F9-9DEA-444C-B2F5-CB0899357BB7}" destId="{E31D4D24-37DD-4973-9124-337D3852FD56}" srcOrd="0" destOrd="0" presId="urn:microsoft.com/office/officeart/2005/8/layout/arrow5"/>
    <dgm:cxn modelId="{019918B4-EF6F-4473-81BC-214E0705831C}" type="presParOf" srcId="{61CDA0F9-9DEA-444C-B2F5-CB0899357BB7}" destId="{052BD70D-5EAA-4AD9-957E-FCE186A2311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B36F30D-8960-4C07-9718-2F309E94E11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A59899B-AFA4-4940-B9A1-BF584E476777}">
      <dgm:prSet phldrT="[Tekst]" custT="1"/>
      <dgm:spPr/>
      <dgm:t>
        <a:bodyPr/>
        <a:lstStyle/>
        <a:p>
          <a:r>
            <a:rPr lang="pl-PL" sz="1600" dirty="0" smtClean="0"/>
            <a:t>Działanie 9.2 USŁUGI SPOŁECZNE I ZDROWOTNE; </a:t>
          </a:r>
        </a:p>
        <a:p>
          <a:r>
            <a:rPr lang="pl-PL" sz="1600" dirty="0" smtClean="0"/>
            <a:t>Poddziałanie 9.2.2 USŁUGI OPIEKUŃCZE ORAZ INTERWENCJA KRYZYSOWA</a:t>
          </a:r>
          <a:endParaRPr lang="pl-PL" sz="1600" dirty="0"/>
        </a:p>
      </dgm:t>
    </dgm:pt>
    <dgm:pt modelId="{1579DFA1-7493-4971-B465-FD449C2BEE2F}" type="parTrans" cxnId="{C9530525-57AF-48EE-841E-4FEB32835B3F}">
      <dgm:prSet/>
      <dgm:spPr/>
      <dgm:t>
        <a:bodyPr/>
        <a:lstStyle/>
        <a:p>
          <a:endParaRPr lang="pl-PL"/>
        </a:p>
      </dgm:t>
    </dgm:pt>
    <dgm:pt modelId="{E58BF61A-C43E-40C2-8796-D0568FFF26FE}" type="sibTrans" cxnId="{C9530525-57AF-48EE-841E-4FEB32835B3F}">
      <dgm:prSet/>
      <dgm:spPr/>
      <dgm:t>
        <a:bodyPr/>
        <a:lstStyle/>
        <a:p>
          <a:endParaRPr lang="pl-PL"/>
        </a:p>
      </dgm:t>
    </dgm:pt>
    <dgm:pt modelId="{1E61C9F5-7E35-47CF-A995-E4FA78A99692}" type="pres">
      <dgm:prSet presAssocID="{3B36F30D-8960-4C07-9718-2F309E94E1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DF438F4-EB05-4F22-BE2B-0CADCC6386A2}" type="pres">
      <dgm:prSet presAssocID="{CA59899B-AFA4-4940-B9A1-BF584E476777}" presName="parentLin" presStyleCnt="0"/>
      <dgm:spPr/>
    </dgm:pt>
    <dgm:pt modelId="{F2EB79ED-30C9-4135-B1A2-CC8FC258D2E6}" type="pres">
      <dgm:prSet presAssocID="{CA59899B-AFA4-4940-B9A1-BF584E476777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8588901E-AE87-47DF-9C36-1BDC8A9E4794}" type="pres">
      <dgm:prSet presAssocID="{CA59899B-AFA4-4940-B9A1-BF584E476777}" presName="parentText" presStyleLbl="node1" presStyleIdx="0" presStyleCnt="1" custScaleX="226904" custScaleY="37211" custLinFactX="-2968" custLinFactNeighborX="-100000" custLinFactNeighborY="-859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923F58-AA48-45B5-8D31-CE2DAF41D8F5}" type="pres">
      <dgm:prSet presAssocID="{CA59899B-AFA4-4940-B9A1-BF584E476777}" presName="negativeSpace" presStyleCnt="0"/>
      <dgm:spPr/>
    </dgm:pt>
    <dgm:pt modelId="{EFD4DB26-5F89-4C1F-9D81-79F5D4878C96}" type="pres">
      <dgm:prSet presAssocID="{CA59899B-AFA4-4940-B9A1-BF584E476777}" presName="childText" presStyleLbl="conFgAcc1" presStyleIdx="0" presStyleCnt="1" custScaleY="55352" custLinFactY="-24741" custLinFactNeighborX="-2077" custLinFactNeighborY="-100000">
        <dgm:presLayoutVars>
          <dgm:bulletEnabled val="1"/>
        </dgm:presLayoutVars>
      </dgm:prSet>
      <dgm:spPr/>
    </dgm:pt>
  </dgm:ptLst>
  <dgm:cxnLst>
    <dgm:cxn modelId="{BA7683D8-48BE-42BE-84D2-E65BC275929A}" type="presOf" srcId="{3B36F30D-8960-4C07-9718-2F309E94E119}" destId="{1E61C9F5-7E35-47CF-A995-E4FA78A99692}" srcOrd="0" destOrd="0" presId="urn:microsoft.com/office/officeart/2005/8/layout/list1"/>
    <dgm:cxn modelId="{C9530525-57AF-48EE-841E-4FEB32835B3F}" srcId="{3B36F30D-8960-4C07-9718-2F309E94E119}" destId="{CA59899B-AFA4-4940-B9A1-BF584E476777}" srcOrd="0" destOrd="0" parTransId="{1579DFA1-7493-4971-B465-FD449C2BEE2F}" sibTransId="{E58BF61A-C43E-40C2-8796-D0568FFF26FE}"/>
    <dgm:cxn modelId="{EA9DE961-C103-4CBC-9E29-62B00E26FA58}" type="presOf" srcId="{CA59899B-AFA4-4940-B9A1-BF584E476777}" destId="{8588901E-AE87-47DF-9C36-1BDC8A9E4794}" srcOrd="1" destOrd="0" presId="urn:microsoft.com/office/officeart/2005/8/layout/list1"/>
    <dgm:cxn modelId="{717FAE56-3B9C-4CF2-B2D5-DD175F954C97}" type="presOf" srcId="{CA59899B-AFA4-4940-B9A1-BF584E476777}" destId="{F2EB79ED-30C9-4135-B1A2-CC8FC258D2E6}" srcOrd="0" destOrd="0" presId="urn:microsoft.com/office/officeart/2005/8/layout/list1"/>
    <dgm:cxn modelId="{0E023B53-D650-4554-A78B-E722516BECA9}" type="presParOf" srcId="{1E61C9F5-7E35-47CF-A995-E4FA78A99692}" destId="{7DF438F4-EB05-4F22-BE2B-0CADCC6386A2}" srcOrd="0" destOrd="0" presId="urn:microsoft.com/office/officeart/2005/8/layout/list1"/>
    <dgm:cxn modelId="{6AA17FC3-8D5E-42F4-9768-E25428C0EE2E}" type="presParOf" srcId="{7DF438F4-EB05-4F22-BE2B-0CADCC6386A2}" destId="{F2EB79ED-30C9-4135-B1A2-CC8FC258D2E6}" srcOrd="0" destOrd="0" presId="urn:microsoft.com/office/officeart/2005/8/layout/list1"/>
    <dgm:cxn modelId="{F27CEEB2-1013-48AC-B9C8-58438AA59F6D}" type="presParOf" srcId="{7DF438F4-EB05-4F22-BE2B-0CADCC6386A2}" destId="{8588901E-AE87-47DF-9C36-1BDC8A9E4794}" srcOrd="1" destOrd="0" presId="urn:microsoft.com/office/officeart/2005/8/layout/list1"/>
    <dgm:cxn modelId="{989C4209-024A-406E-81F8-2A05644A2547}" type="presParOf" srcId="{1E61C9F5-7E35-47CF-A995-E4FA78A99692}" destId="{F4923F58-AA48-45B5-8D31-CE2DAF41D8F5}" srcOrd="1" destOrd="0" presId="urn:microsoft.com/office/officeart/2005/8/layout/list1"/>
    <dgm:cxn modelId="{889C9011-CB62-4A62-BA1A-D1940A52F2ED}" type="presParOf" srcId="{1E61C9F5-7E35-47CF-A995-E4FA78A99692}" destId="{EFD4DB26-5F89-4C1F-9D81-79F5D4878C9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86599ED-1EF5-4C9D-ABAC-76A0520AD42A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FE50FDB-A346-46E7-9FEE-1CB396F88916}">
      <dgm:prSet phldrT="[Tekst]"/>
      <dgm:spPr/>
      <dgm:t>
        <a:bodyPr anchor="ctr"/>
        <a:lstStyle/>
        <a:p>
          <a:pPr algn="ctr"/>
          <a:r>
            <a:rPr lang="pl-PL" dirty="0" smtClean="0"/>
            <a:t>Wsparcie osób zależnych</a:t>
          </a:r>
          <a:endParaRPr lang="pl-PL" dirty="0"/>
        </a:p>
      </dgm:t>
    </dgm:pt>
    <dgm:pt modelId="{F1736E53-0EB7-4156-8CF2-0D02304B473B}" type="parTrans" cxnId="{F00FA6C6-2D25-4B49-B687-12F1FD1A17F8}">
      <dgm:prSet/>
      <dgm:spPr/>
      <dgm:t>
        <a:bodyPr/>
        <a:lstStyle/>
        <a:p>
          <a:endParaRPr lang="pl-PL"/>
        </a:p>
      </dgm:t>
    </dgm:pt>
    <dgm:pt modelId="{2E7B5058-A8CE-45CF-8562-66F5353DDF0A}" type="sibTrans" cxnId="{F00FA6C6-2D25-4B49-B687-12F1FD1A17F8}">
      <dgm:prSet/>
      <dgm:spPr/>
      <dgm:t>
        <a:bodyPr/>
        <a:lstStyle/>
        <a:p>
          <a:endParaRPr lang="pl-PL"/>
        </a:p>
      </dgm:t>
    </dgm:pt>
    <dgm:pt modelId="{8B272AC0-F825-4521-8F31-76A014A00740}">
      <dgm:prSet phldrT="[Tekst]"/>
      <dgm:spPr/>
      <dgm:t>
        <a:bodyPr anchor="ctr"/>
        <a:lstStyle/>
        <a:p>
          <a:pPr algn="ctr"/>
          <a:r>
            <a:rPr lang="pl-PL" dirty="0" smtClean="0"/>
            <a:t>Wsparcie opiekunów nieformalnych osób zależnych</a:t>
          </a:r>
          <a:endParaRPr lang="pl-PL" dirty="0"/>
        </a:p>
      </dgm:t>
    </dgm:pt>
    <dgm:pt modelId="{208E0B10-E587-4DF0-8999-502A10032985}" type="parTrans" cxnId="{51C6B824-41A3-4339-9687-D91BE4FB570C}">
      <dgm:prSet/>
      <dgm:spPr/>
      <dgm:t>
        <a:bodyPr/>
        <a:lstStyle/>
        <a:p>
          <a:endParaRPr lang="pl-PL"/>
        </a:p>
      </dgm:t>
    </dgm:pt>
    <dgm:pt modelId="{C7024EFD-E984-4B17-8138-150C0B09ADF9}" type="sibTrans" cxnId="{51C6B824-41A3-4339-9687-D91BE4FB570C}">
      <dgm:prSet/>
      <dgm:spPr/>
      <dgm:t>
        <a:bodyPr/>
        <a:lstStyle/>
        <a:p>
          <a:endParaRPr lang="pl-PL"/>
        </a:p>
      </dgm:t>
    </dgm:pt>
    <dgm:pt modelId="{41BEF1CD-58BC-4B0E-8024-41C6737CA1B0}" type="pres">
      <dgm:prSet presAssocID="{686599ED-1EF5-4C9D-ABAC-76A0520AD42A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E6D87625-CEBE-44DB-AD54-8C52B086C0D1}" type="pres">
      <dgm:prSet presAssocID="{686599ED-1EF5-4C9D-ABAC-76A0520AD42A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FC49BD-D11D-4A54-9996-E50E54199B85}" type="pres">
      <dgm:prSet presAssocID="{686599ED-1EF5-4C9D-ABAC-76A0520AD42A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pl-PL"/>
        </a:p>
      </dgm:t>
    </dgm:pt>
    <dgm:pt modelId="{EE012FD2-7782-46EA-8031-1E77579EB56B}" type="pres">
      <dgm:prSet presAssocID="{686599ED-1EF5-4C9D-ABAC-76A0520AD42A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F4134D-469B-45B6-AEC5-43EAD253F439}" type="pres">
      <dgm:prSet presAssocID="{686599ED-1EF5-4C9D-ABAC-76A0520AD42A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5CD5DCC5-35CD-4D20-82B6-D328AFAAFE97}" type="pres">
      <dgm:prSet presAssocID="{686599ED-1EF5-4C9D-ABAC-76A0520AD42A}" presName="TopArrow" presStyleLbl="node1" presStyleIdx="0" presStyleCnt="2"/>
      <dgm:spPr/>
    </dgm:pt>
    <dgm:pt modelId="{17C2F791-90EF-4B18-932F-F425589D39AA}" type="pres">
      <dgm:prSet presAssocID="{686599ED-1EF5-4C9D-ABAC-76A0520AD42A}" presName="BottomArrow" presStyleLbl="node1" presStyleIdx="1" presStyleCnt="2"/>
      <dgm:spPr/>
    </dgm:pt>
  </dgm:ptLst>
  <dgm:cxnLst>
    <dgm:cxn modelId="{32566D22-67B7-4623-87B3-F83B53122BF6}" type="presOf" srcId="{8B272AC0-F825-4521-8F31-76A014A00740}" destId="{EE012FD2-7782-46EA-8031-1E77579EB56B}" srcOrd="0" destOrd="0" presId="urn:microsoft.com/office/officeart/2009/layout/ReverseList"/>
    <dgm:cxn modelId="{001B281E-6BAF-4965-80FB-DE2AA63BF948}" type="presOf" srcId="{8FE50FDB-A346-46E7-9FEE-1CB396F88916}" destId="{18FC49BD-D11D-4A54-9996-E50E54199B85}" srcOrd="1" destOrd="0" presId="urn:microsoft.com/office/officeart/2009/layout/ReverseList"/>
    <dgm:cxn modelId="{51C6B824-41A3-4339-9687-D91BE4FB570C}" srcId="{686599ED-1EF5-4C9D-ABAC-76A0520AD42A}" destId="{8B272AC0-F825-4521-8F31-76A014A00740}" srcOrd="1" destOrd="0" parTransId="{208E0B10-E587-4DF0-8999-502A10032985}" sibTransId="{C7024EFD-E984-4B17-8138-150C0B09ADF9}"/>
    <dgm:cxn modelId="{BE9B8C09-20B0-4478-8386-222CBAEBDAA3}" type="presOf" srcId="{8FE50FDB-A346-46E7-9FEE-1CB396F88916}" destId="{E6D87625-CEBE-44DB-AD54-8C52B086C0D1}" srcOrd="0" destOrd="0" presId="urn:microsoft.com/office/officeart/2009/layout/ReverseList"/>
    <dgm:cxn modelId="{AB622848-D01C-4591-9029-F0EED233CB17}" type="presOf" srcId="{686599ED-1EF5-4C9D-ABAC-76A0520AD42A}" destId="{41BEF1CD-58BC-4B0E-8024-41C6737CA1B0}" srcOrd="0" destOrd="0" presId="urn:microsoft.com/office/officeart/2009/layout/ReverseList"/>
    <dgm:cxn modelId="{F00FA6C6-2D25-4B49-B687-12F1FD1A17F8}" srcId="{686599ED-1EF5-4C9D-ABAC-76A0520AD42A}" destId="{8FE50FDB-A346-46E7-9FEE-1CB396F88916}" srcOrd="0" destOrd="0" parTransId="{F1736E53-0EB7-4156-8CF2-0D02304B473B}" sibTransId="{2E7B5058-A8CE-45CF-8562-66F5353DDF0A}"/>
    <dgm:cxn modelId="{CED42D06-4306-41B2-8DCC-564184D0140B}" type="presOf" srcId="{8B272AC0-F825-4521-8F31-76A014A00740}" destId="{D2F4134D-469B-45B6-AEC5-43EAD253F439}" srcOrd="1" destOrd="0" presId="urn:microsoft.com/office/officeart/2009/layout/ReverseList"/>
    <dgm:cxn modelId="{7E6CD14F-5716-432B-A986-A230D2CA6F51}" type="presParOf" srcId="{41BEF1CD-58BC-4B0E-8024-41C6737CA1B0}" destId="{E6D87625-CEBE-44DB-AD54-8C52B086C0D1}" srcOrd="0" destOrd="0" presId="urn:microsoft.com/office/officeart/2009/layout/ReverseList"/>
    <dgm:cxn modelId="{B25987D9-355E-4202-A2E1-2149FC206D96}" type="presParOf" srcId="{41BEF1CD-58BC-4B0E-8024-41C6737CA1B0}" destId="{18FC49BD-D11D-4A54-9996-E50E54199B85}" srcOrd="1" destOrd="0" presId="urn:microsoft.com/office/officeart/2009/layout/ReverseList"/>
    <dgm:cxn modelId="{F40B732E-A355-4F9C-8E78-50E6E9BA6354}" type="presParOf" srcId="{41BEF1CD-58BC-4B0E-8024-41C6737CA1B0}" destId="{EE012FD2-7782-46EA-8031-1E77579EB56B}" srcOrd="2" destOrd="0" presId="urn:microsoft.com/office/officeart/2009/layout/ReverseList"/>
    <dgm:cxn modelId="{1A9C460E-94C8-43DD-81D3-979935B41D6A}" type="presParOf" srcId="{41BEF1CD-58BC-4B0E-8024-41C6737CA1B0}" destId="{D2F4134D-469B-45B6-AEC5-43EAD253F439}" srcOrd="3" destOrd="0" presId="urn:microsoft.com/office/officeart/2009/layout/ReverseList"/>
    <dgm:cxn modelId="{00E0CDE1-0CF2-4371-AE1C-2B1C198CB0CF}" type="presParOf" srcId="{41BEF1CD-58BC-4B0E-8024-41C6737CA1B0}" destId="{5CD5DCC5-35CD-4D20-82B6-D328AFAAFE97}" srcOrd="4" destOrd="0" presId="urn:microsoft.com/office/officeart/2009/layout/ReverseList"/>
    <dgm:cxn modelId="{E5F784F5-0629-4AE5-AC2A-B4733F0F65E0}" type="presParOf" srcId="{41BEF1CD-58BC-4B0E-8024-41C6737CA1B0}" destId="{17C2F791-90EF-4B18-932F-F425589D39AA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B36F30D-8960-4C07-9718-2F309E94E11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A59899B-AFA4-4940-B9A1-BF584E476777}">
      <dgm:prSet phldrT="[Tekst]" custT="1"/>
      <dgm:spPr/>
      <dgm:t>
        <a:bodyPr/>
        <a:lstStyle/>
        <a:p>
          <a:r>
            <a:rPr lang="pl-PL" sz="1600" dirty="0" smtClean="0"/>
            <a:t>Działania wspierające opiekunów nieformalnych osób niesamodzielnych</a:t>
          </a:r>
          <a:endParaRPr lang="pl-PL" sz="1600" dirty="0"/>
        </a:p>
      </dgm:t>
    </dgm:pt>
    <dgm:pt modelId="{1579DFA1-7493-4971-B465-FD449C2BEE2F}" type="parTrans" cxnId="{C9530525-57AF-48EE-841E-4FEB32835B3F}">
      <dgm:prSet/>
      <dgm:spPr/>
      <dgm:t>
        <a:bodyPr/>
        <a:lstStyle/>
        <a:p>
          <a:endParaRPr lang="pl-PL"/>
        </a:p>
      </dgm:t>
    </dgm:pt>
    <dgm:pt modelId="{E58BF61A-C43E-40C2-8796-D0568FFF26FE}" type="sibTrans" cxnId="{C9530525-57AF-48EE-841E-4FEB32835B3F}">
      <dgm:prSet/>
      <dgm:spPr/>
      <dgm:t>
        <a:bodyPr/>
        <a:lstStyle/>
        <a:p>
          <a:endParaRPr lang="pl-PL"/>
        </a:p>
      </dgm:t>
    </dgm:pt>
    <dgm:pt modelId="{1E61C9F5-7E35-47CF-A995-E4FA78A99692}" type="pres">
      <dgm:prSet presAssocID="{3B36F30D-8960-4C07-9718-2F309E94E1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DF438F4-EB05-4F22-BE2B-0CADCC6386A2}" type="pres">
      <dgm:prSet presAssocID="{CA59899B-AFA4-4940-B9A1-BF584E476777}" presName="parentLin" presStyleCnt="0"/>
      <dgm:spPr/>
    </dgm:pt>
    <dgm:pt modelId="{F2EB79ED-30C9-4135-B1A2-CC8FC258D2E6}" type="pres">
      <dgm:prSet presAssocID="{CA59899B-AFA4-4940-B9A1-BF584E476777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8588901E-AE87-47DF-9C36-1BDC8A9E4794}" type="pres">
      <dgm:prSet presAssocID="{CA59899B-AFA4-4940-B9A1-BF584E476777}" presName="parentText" presStyleLbl="node1" presStyleIdx="0" presStyleCnt="1" custScaleX="714460" custScaleY="29588" custLinFactY="-1003315" custLinFactNeighborX="-52750" custLinFactNeighborY="-1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923F58-AA48-45B5-8D31-CE2DAF41D8F5}" type="pres">
      <dgm:prSet presAssocID="{CA59899B-AFA4-4940-B9A1-BF584E476777}" presName="negativeSpace" presStyleCnt="0"/>
      <dgm:spPr/>
    </dgm:pt>
    <dgm:pt modelId="{EFD4DB26-5F89-4C1F-9D81-79F5D4878C96}" type="pres">
      <dgm:prSet presAssocID="{CA59899B-AFA4-4940-B9A1-BF584E476777}" presName="childText" presStyleLbl="conFgAcc1" presStyleIdx="0" presStyleCnt="1" custScaleY="51803" custLinFactY="-800000" custLinFactNeighborX="1181" custLinFactNeighborY="-811960">
        <dgm:presLayoutVars>
          <dgm:bulletEnabled val="1"/>
        </dgm:presLayoutVars>
      </dgm:prSet>
      <dgm:spPr/>
    </dgm:pt>
  </dgm:ptLst>
  <dgm:cxnLst>
    <dgm:cxn modelId="{2498B4C3-E006-4EA0-AEBC-AA99AC7925DF}" type="presOf" srcId="{CA59899B-AFA4-4940-B9A1-BF584E476777}" destId="{8588901E-AE87-47DF-9C36-1BDC8A9E4794}" srcOrd="1" destOrd="0" presId="urn:microsoft.com/office/officeart/2005/8/layout/list1"/>
    <dgm:cxn modelId="{C9530525-57AF-48EE-841E-4FEB32835B3F}" srcId="{3B36F30D-8960-4C07-9718-2F309E94E119}" destId="{CA59899B-AFA4-4940-B9A1-BF584E476777}" srcOrd="0" destOrd="0" parTransId="{1579DFA1-7493-4971-B465-FD449C2BEE2F}" sibTransId="{E58BF61A-C43E-40C2-8796-D0568FFF26FE}"/>
    <dgm:cxn modelId="{F0AD91F0-22BC-46BF-895F-AC4996C6D040}" type="presOf" srcId="{CA59899B-AFA4-4940-B9A1-BF584E476777}" destId="{F2EB79ED-30C9-4135-B1A2-CC8FC258D2E6}" srcOrd="0" destOrd="0" presId="urn:microsoft.com/office/officeart/2005/8/layout/list1"/>
    <dgm:cxn modelId="{DDCBB6A7-D05B-46B7-A50B-8D3BDD9A1250}" type="presOf" srcId="{3B36F30D-8960-4C07-9718-2F309E94E119}" destId="{1E61C9F5-7E35-47CF-A995-E4FA78A99692}" srcOrd="0" destOrd="0" presId="urn:microsoft.com/office/officeart/2005/8/layout/list1"/>
    <dgm:cxn modelId="{2FC63B16-35F2-47E0-98D7-6F22F137A721}" type="presParOf" srcId="{1E61C9F5-7E35-47CF-A995-E4FA78A99692}" destId="{7DF438F4-EB05-4F22-BE2B-0CADCC6386A2}" srcOrd="0" destOrd="0" presId="urn:microsoft.com/office/officeart/2005/8/layout/list1"/>
    <dgm:cxn modelId="{C8282AC7-4930-4F7D-AAED-C7309A435C64}" type="presParOf" srcId="{7DF438F4-EB05-4F22-BE2B-0CADCC6386A2}" destId="{F2EB79ED-30C9-4135-B1A2-CC8FC258D2E6}" srcOrd="0" destOrd="0" presId="urn:microsoft.com/office/officeart/2005/8/layout/list1"/>
    <dgm:cxn modelId="{F70031A2-D6FF-43BA-9CD5-3BEBADB53079}" type="presParOf" srcId="{7DF438F4-EB05-4F22-BE2B-0CADCC6386A2}" destId="{8588901E-AE87-47DF-9C36-1BDC8A9E4794}" srcOrd="1" destOrd="0" presId="urn:microsoft.com/office/officeart/2005/8/layout/list1"/>
    <dgm:cxn modelId="{14A5EB9A-E633-41AE-BD22-3C374BDBE698}" type="presParOf" srcId="{1E61C9F5-7E35-47CF-A995-E4FA78A99692}" destId="{F4923F58-AA48-45B5-8D31-CE2DAF41D8F5}" srcOrd="1" destOrd="0" presId="urn:microsoft.com/office/officeart/2005/8/layout/list1"/>
    <dgm:cxn modelId="{974A963A-5E7C-4E15-8F32-EEEFF1911CE6}" type="presParOf" srcId="{1E61C9F5-7E35-47CF-A995-E4FA78A99692}" destId="{EFD4DB26-5F89-4C1F-9D81-79F5D4878C9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C534D5E-0A9B-47AE-B438-937CE5829A0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6318EA6-F65B-4B6C-87AC-A74D2C937506}">
      <dgm:prSet phldrT="[Tekst]" custT="1"/>
      <dgm:spPr/>
      <dgm:t>
        <a:bodyPr/>
        <a:lstStyle/>
        <a:p>
          <a:r>
            <a:rPr lang="pl-PL" sz="1400" dirty="0" smtClean="0"/>
            <a:t>miejsca pobytu czasowego</a:t>
          </a:r>
          <a:endParaRPr lang="pl-PL" sz="1400" dirty="0"/>
        </a:p>
      </dgm:t>
    </dgm:pt>
    <dgm:pt modelId="{F7A16EB2-E24E-460E-BC68-3AA4189AA345}" type="parTrans" cxnId="{606ADFC3-125D-4342-AAEC-0108C25041C6}">
      <dgm:prSet/>
      <dgm:spPr/>
      <dgm:t>
        <a:bodyPr/>
        <a:lstStyle/>
        <a:p>
          <a:endParaRPr lang="pl-PL"/>
        </a:p>
      </dgm:t>
    </dgm:pt>
    <dgm:pt modelId="{D77DF3A7-23C2-466E-9853-8928F832FB3D}" type="sibTrans" cxnId="{606ADFC3-125D-4342-AAEC-0108C25041C6}">
      <dgm:prSet/>
      <dgm:spPr/>
      <dgm:t>
        <a:bodyPr/>
        <a:lstStyle/>
        <a:p>
          <a:endParaRPr lang="pl-PL"/>
        </a:p>
      </dgm:t>
    </dgm:pt>
    <dgm:pt modelId="{280168D6-51E8-4C72-A521-0898AFD0A7B9}">
      <dgm:prSet phldrT="[Tekst]" custT="1"/>
      <dgm:spPr/>
      <dgm:t>
        <a:bodyPr/>
        <a:lstStyle/>
        <a:p>
          <a:r>
            <a:rPr lang="pl-PL" sz="1400" dirty="0" smtClean="0"/>
            <a:t>wsparcie edukacyjno – doradcze</a:t>
          </a:r>
          <a:endParaRPr lang="pl-PL" sz="1400" dirty="0"/>
        </a:p>
      </dgm:t>
    </dgm:pt>
    <dgm:pt modelId="{67D64E08-6D62-4508-9FF3-1878F81DEA4C}" type="parTrans" cxnId="{406172C6-01D0-4BB7-AAE1-68D31334841F}">
      <dgm:prSet/>
      <dgm:spPr/>
      <dgm:t>
        <a:bodyPr/>
        <a:lstStyle/>
        <a:p>
          <a:endParaRPr lang="pl-PL"/>
        </a:p>
      </dgm:t>
    </dgm:pt>
    <dgm:pt modelId="{EE505374-2F23-4954-B8CA-0424ABC041B7}" type="sibTrans" cxnId="{406172C6-01D0-4BB7-AAE1-68D31334841F}">
      <dgm:prSet/>
      <dgm:spPr/>
      <dgm:t>
        <a:bodyPr/>
        <a:lstStyle/>
        <a:p>
          <a:endParaRPr lang="pl-PL"/>
        </a:p>
      </dgm:t>
    </dgm:pt>
    <dgm:pt modelId="{E029A38E-FAC7-4DD3-893E-561E077572F9}">
      <dgm:prSet phldrT="[Tekst]" custT="1"/>
      <dgm:spPr/>
      <dgm:t>
        <a:bodyPr/>
        <a:lstStyle/>
        <a:p>
          <a:r>
            <a:rPr lang="pl-PL" sz="1400" dirty="0" smtClean="0"/>
            <a:t>informacja</a:t>
          </a:r>
          <a:endParaRPr lang="pl-PL" sz="1400" dirty="0"/>
        </a:p>
      </dgm:t>
    </dgm:pt>
    <dgm:pt modelId="{56D4FA09-C638-4A04-8C01-6099F21F0B2F}" type="parTrans" cxnId="{252D111C-930D-4B0C-A746-71F579E8012D}">
      <dgm:prSet/>
      <dgm:spPr/>
      <dgm:t>
        <a:bodyPr/>
        <a:lstStyle/>
        <a:p>
          <a:endParaRPr lang="pl-PL"/>
        </a:p>
      </dgm:t>
    </dgm:pt>
    <dgm:pt modelId="{1B994C7A-35FF-4019-92B4-E961C412D504}" type="sibTrans" cxnId="{252D111C-930D-4B0C-A746-71F579E8012D}">
      <dgm:prSet/>
      <dgm:spPr/>
      <dgm:t>
        <a:bodyPr/>
        <a:lstStyle/>
        <a:p>
          <a:endParaRPr lang="pl-PL"/>
        </a:p>
      </dgm:t>
    </dgm:pt>
    <dgm:pt modelId="{7736ACC3-BA1C-4F77-A4E1-667D42746996}">
      <dgm:prSet phldrT="[Tekst]" custT="1"/>
      <dgm:spPr/>
      <dgm:t>
        <a:bodyPr/>
        <a:lstStyle/>
        <a:p>
          <a:r>
            <a:rPr lang="pl-PL" sz="1400" dirty="0" smtClean="0"/>
            <a:t>edukacja kierowana do pracowników (służb) różnych systemów</a:t>
          </a:r>
          <a:endParaRPr lang="pl-PL" sz="1400" dirty="0"/>
        </a:p>
      </dgm:t>
    </dgm:pt>
    <dgm:pt modelId="{1C8BA0E5-15AC-4133-B21E-939D28679DDF}" type="parTrans" cxnId="{057B7C57-E631-4CA8-9C32-A582A6633CCE}">
      <dgm:prSet/>
      <dgm:spPr/>
      <dgm:t>
        <a:bodyPr/>
        <a:lstStyle/>
        <a:p>
          <a:endParaRPr lang="pl-PL"/>
        </a:p>
      </dgm:t>
    </dgm:pt>
    <dgm:pt modelId="{1517AD17-FD46-470E-96F0-49F1CE8E2906}" type="sibTrans" cxnId="{057B7C57-E631-4CA8-9C32-A582A6633CCE}">
      <dgm:prSet/>
      <dgm:spPr/>
      <dgm:t>
        <a:bodyPr/>
        <a:lstStyle/>
        <a:p>
          <a:endParaRPr lang="pl-PL"/>
        </a:p>
      </dgm:t>
    </dgm:pt>
    <dgm:pt modelId="{5728B982-BF70-4684-9FBD-962495D9015F}">
      <dgm:prSet phldrT="[Tekst]" custT="1"/>
      <dgm:spPr/>
      <dgm:t>
        <a:bodyPr/>
        <a:lstStyle/>
        <a:p>
          <a:r>
            <a:rPr lang="pl-PL" sz="1400" dirty="0" smtClean="0"/>
            <a:t>sprzęt: pielęgnacyjny, rehabilitacyjny, medyczny</a:t>
          </a:r>
          <a:endParaRPr lang="pl-PL" sz="1400" dirty="0"/>
        </a:p>
      </dgm:t>
    </dgm:pt>
    <dgm:pt modelId="{190D4995-1EFF-4A37-8F36-56182DCFCE1D}" type="parTrans" cxnId="{C6AD0732-9D92-453E-ADB7-1F0C8145E0E1}">
      <dgm:prSet/>
      <dgm:spPr/>
      <dgm:t>
        <a:bodyPr/>
        <a:lstStyle/>
        <a:p>
          <a:endParaRPr lang="pl-PL"/>
        </a:p>
      </dgm:t>
    </dgm:pt>
    <dgm:pt modelId="{6A82B713-EF5C-4340-A5D5-04EFC4841C0D}" type="sibTrans" cxnId="{C6AD0732-9D92-453E-ADB7-1F0C8145E0E1}">
      <dgm:prSet/>
      <dgm:spPr/>
      <dgm:t>
        <a:bodyPr/>
        <a:lstStyle/>
        <a:p>
          <a:endParaRPr lang="pl-PL"/>
        </a:p>
      </dgm:t>
    </dgm:pt>
    <dgm:pt modelId="{7A2EF663-351A-4FD2-9D4F-7EA565BD7A7C}" type="pres">
      <dgm:prSet presAssocID="{2C534D5E-0A9B-47AE-B438-937CE5829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3D793C1-162C-4307-AFCA-4CC5B65FCB0C}" type="pres">
      <dgm:prSet presAssocID="{36318EA6-F65B-4B6C-87AC-A74D2C93750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4B077C-3A89-4F11-8D32-BC0E6E1BE51F}" type="pres">
      <dgm:prSet presAssocID="{D77DF3A7-23C2-466E-9853-8928F832FB3D}" presName="sibTrans" presStyleLbl="sibTrans2D1" presStyleIdx="0" presStyleCnt="5"/>
      <dgm:spPr/>
      <dgm:t>
        <a:bodyPr/>
        <a:lstStyle/>
        <a:p>
          <a:endParaRPr lang="pl-PL"/>
        </a:p>
      </dgm:t>
    </dgm:pt>
    <dgm:pt modelId="{36BAA66A-443E-4F1E-A0EE-7F58878E8A9B}" type="pres">
      <dgm:prSet presAssocID="{D77DF3A7-23C2-466E-9853-8928F832FB3D}" presName="connectorText" presStyleLbl="sibTrans2D1" presStyleIdx="0" presStyleCnt="5"/>
      <dgm:spPr/>
      <dgm:t>
        <a:bodyPr/>
        <a:lstStyle/>
        <a:p>
          <a:endParaRPr lang="pl-PL"/>
        </a:p>
      </dgm:t>
    </dgm:pt>
    <dgm:pt modelId="{9012F893-156C-4106-8E0C-6A75E8DDC068}" type="pres">
      <dgm:prSet presAssocID="{280168D6-51E8-4C72-A521-0898AFD0A7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8105AA-11A2-43A6-8E9E-53E8AC5181B4}" type="pres">
      <dgm:prSet presAssocID="{EE505374-2F23-4954-B8CA-0424ABC041B7}" presName="sibTrans" presStyleLbl="sibTrans2D1" presStyleIdx="1" presStyleCnt="5"/>
      <dgm:spPr/>
      <dgm:t>
        <a:bodyPr/>
        <a:lstStyle/>
        <a:p>
          <a:endParaRPr lang="pl-PL"/>
        </a:p>
      </dgm:t>
    </dgm:pt>
    <dgm:pt modelId="{BF543A5A-4390-47C7-8EA3-3677EEDDB94A}" type="pres">
      <dgm:prSet presAssocID="{EE505374-2F23-4954-B8CA-0424ABC041B7}" presName="connectorText" presStyleLbl="sibTrans2D1" presStyleIdx="1" presStyleCnt="5"/>
      <dgm:spPr/>
      <dgm:t>
        <a:bodyPr/>
        <a:lstStyle/>
        <a:p>
          <a:endParaRPr lang="pl-PL"/>
        </a:p>
      </dgm:t>
    </dgm:pt>
    <dgm:pt modelId="{DBB13C03-5DE3-4BE6-88F3-A741537EB3FF}" type="pres">
      <dgm:prSet presAssocID="{E029A38E-FAC7-4DD3-893E-561E077572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25896A-C951-4D12-BC9C-E48240846EE6}" type="pres">
      <dgm:prSet presAssocID="{1B994C7A-35FF-4019-92B4-E961C412D504}" presName="sibTrans" presStyleLbl="sibTrans2D1" presStyleIdx="2" presStyleCnt="5"/>
      <dgm:spPr/>
      <dgm:t>
        <a:bodyPr/>
        <a:lstStyle/>
        <a:p>
          <a:endParaRPr lang="pl-PL"/>
        </a:p>
      </dgm:t>
    </dgm:pt>
    <dgm:pt modelId="{7A95CB48-DB23-4720-9D64-99B9103D6B8A}" type="pres">
      <dgm:prSet presAssocID="{1B994C7A-35FF-4019-92B4-E961C412D504}" presName="connectorText" presStyleLbl="sibTrans2D1" presStyleIdx="2" presStyleCnt="5"/>
      <dgm:spPr/>
      <dgm:t>
        <a:bodyPr/>
        <a:lstStyle/>
        <a:p>
          <a:endParaRPr lang="pl-PL"/>
        </a:p>
      </dgm:t>
    </dgm:pt>
    <dgm:pt modelId="{B17AE8B1-21F8-484A-9874-0486BB4B27BC}" type="pres">
      <dgm:prSet presAssocID="{7736ACC3-BA1C-4F77-A4E1-667D4274699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8C6C2C-0D38-4841-8349-4623CD6E30F3}" type="pres">
      <dgm:prSet presAssocID="{1517AD17-FD46-470E-96F0-49F1CE8E2906}" presName="sibTrans" presStyleLbl="sibTrans2D1" presStyleIdx="3" presStyleCnt="5"/>
      <dgm:spPr/>
      <dgm:t>
        <a:bodyPr/>
        <a:lstStyle/>
        <a:p>
          <a:endParaRPr lang="pl-PL"/>
        </a:p>
      </dgm:t>
    </dgm:pt>
    <dgm:pt modelId="{02F4827C-3BFE-4BF6-88E8-30FCC66889B6}" type="pres">
      <dgm:prSet presAssocID="{1517AD17-FD46-470E-96F0-49F1CE8E2906}" presName="connectorText" presStyleLbl="sibTrans2D1" presStyleIdx="3" presStyleCnt="5"/>
      <dgm:spPr/>
      <dgm:t>
        <a:bodyPr/>
        <a:lstStyle/>
        <a:p>
          <a:endParaRPr lang="pl-PL"/>
        </a:p>
      </dgm:t>
    </dgm:pt>
    <dgm:pt modelId="{FEC8E0E1-0683-45E2-AA47-64F5A295307E}" type="pres">
      <dgm:prSet presAssocID="{5728B982-BF70-4684-9FBD-962495D9015F}" presName="node" presStyleLbl="node1" presStyleIdx="4" presStyleCnt="5" custScaleX="10865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D335D7-722C-44A1-BBFD-6E5CAE24F7A5}" type="pres">
      <dgm:prSet presAssocID="{6A82B713-EF5C-4340-A5D5-04EFC4841C0D}" presName="sibTrans" presStyleLbl="sibTrans2D1" presStyleIdx="4" presStyleCnt="5"/>
      <dgm:spPr/>
      <dgm:t>
        <a:bodyPr/>
        <a:lstStyle/>
        <a:p>
          <a:endParaRPr lang="pl-PL"/>
        </a:p>
      </dgm:t>
    </dgm:pt>
    <dgm:pt modelId="{604C8585-9603-4F81-98FF-F29B88D30FFD}" type="pres">
      <dgm:prSet presAssocID="{6A82B713-EF5C-4340-A5D5-04EFC4841C0D}" presName="connectorText" presStyleLbl="sibTrans2D1" presStyleIdx="4" presStyleCnt="5"/>
      <dgm:spPr/>
      <dgm:t>
        <a:bodyPr/>
        <a:lstStyle/>
        <a:p>
          <a:endParaRPr lang="pl-PL"/>
        </a:p>
      </dgm:t>
    </dgm:pt>
  </dgm:ptLst>
  <dgm:cxnLst>
    <dgm:cxn modelId="{252D111C-930D-4B0C-A746-71F579E8012D}" srcId="{2C534D5E-0A9B-47AE-B438-937CE5829A09}" destId="{E029A38E-FAC7-4DD3-893E-561E077572F9}" srcOrd="2" destOrd="0" parTransId="{56D4FA09-C638-4A04-8C01-6099F21F0B2F}" sibTransId="{1B994C7A-35FF-4019-92B4-E961C412D504}"/>
    <dgm:cxn modelId="{E01753DA-F5CF-4160-B4F9-9ECF2EB66165}" type="presOf" srcId="{6A82B713-EF5C-4340-A5D5-04EFC4841C0D}" destId="{96D335D7-722C-44A1-BBFD-6E5CAE24F7A5}" srcOrd="0" destOrd="0" presId="urn:microsoft.com/office/officeart/2005/8/layout/cycle2"/>
    <dgm:cxn modelId="{DAFB33DE-569C-4CC3-82F3-43076741993B}" type="presOf" srcId="{5728B982-BF70-4684-9FBD-962495D9015F}" destId="{FEC8E0E1-0683-45E2-AA47-64F5A295307E}" srcOrd="0" destOrd="0" presId="urn:microsoft.com/office/officeart/2005/8/layout/cycle2"/>
    <dgm:cxn modelId="{C6AD0732-9D92-453E-ADB7-1F0C8145E0E1}" srcId="{2C534D5E-0A9B-47AE-B438-937CE5829A09}" destId="{5728B982-BF70-4684-9FBD-962495D9015F}" srcOrd="4" destOrd="0" parTransId="{190D4995-1EFF-4A37-8F36-56182DCFCE1D}" sibTransId="{6A82B713-EF5C-4340-A5D5-04EFC4841C0D}"/>
    <dgm:cxn modelId="{606ADFC3-125D-4342-AAEC-0108C25041C6}" srcId="{2C534D5E-0A9B-47AE-B438-937CE5829A09}" destId="{36318EA6-F65B-4B6C-87AC-A74D2C937506}" srcOrd="0" destOrd="0" parTransId="{F7A16EB2-E24E-460E-BC68-3AA4189AA345}" sibTransId="{D77DF3A7-23C2-466E-9853-8928F832FB3D}"/>
    <dgm:cxn modelId="{10E9AFCA-C06B-4340-80D9-EC9C8B9BD770}" type="presOf" srcId="{6A82B713-EF5C-4340-A5D5-04EFC4841C0D}" destId="{604C8585-9603-4F81-98FF-F29B88D30FFD}" srcOrd="1" destOrd="0" presId="urn:microsoft.com/office/officeart/2005/8/layout/cycle2"/>
    <dgm:cxn modelId="{63BC0DC7-32BC-4C43-8867-B1ED6C836BDC}" type="presOf" srcId="{1B994C7A-35FF-4019-92B4-E961C412D504}" destId="{9825896A-C951-4D12-BC9C-E48240846EE6}" srcOrd="0" destOrd="0" presId="urn:microsoft.com/office/officeart/2005/8/layout/cycle2"/>
    <dgm:cxn modelId="{406172C6-01D0-4BB7-AAE1-68D31334841F}" srcId="{2C534D5E-0A9B-47AE-B438-937CE5829A09}" destId="{280168D6-51E8-4C72-A521-0898AFD0A7B9}" srcOrd="1" destOrd="0" parTransId="{67D64E08-6D62-4508-9FF3-1878F81DEA4C}" sibTransId="{EE505374-2F23-4954-B8CA-0424ABC041B7}"/>
    <dgm:cxn modelId="{41368CCD-FBC4-441F-A54A-DC81C04E7ACE}" type="presOf" srcId="{1517AD17-FD46-470E-96F0-49F1CE8E2906}" destId="{758C6C2C-0D38-4841-8349-4623CD6E30F3}" srcOrd="0" destOrd="0" presId="urn:microsoft.com/office/officeart/2005/8/layout/cycle2"/>
    <dgm:cxn modelId="{4AE05B9D-4293-4B7B-8F6E-F77C0F31B10B}" type="presOf" srcId="{E029A38E-FAC7-4DD3-893E-561E077572F9}" destId="{DBB13C03-5DE3-4BE6-88F3-A741537EB3FF}" srcOrd="0" destOrd="0" presId="urn:microsoft.com/office/officeart/2005/8/layout/cycle2"/>
    <dgm:cxn modelId="{057B7C57-E631-4CA8-9C32-A582A6633CCE}" srcId="{2C534D5E-0A9B-47AE-B438-937CE5829A09}" destId="{7736ACC3-BA1C-4F77-A4E1-667D42746996}" srcOrd="3" destOrd="0" parTransId="{1C8BA0E5-15AC-4133-B21E-939D28679DDF}" sibTransId="{1517AD17-FD46-470E-96F0-49F1CE8E2906}"/>
    <dgm:cxn modelId="{00E6F477-A512-40D0-9F5A-773284217288}" type="presOf" srcId="{280168D6-51E8-4C72-A521-0898AFD0A7B9}" destId="{9012F893-156C-4106-8E0C-6A75E8DDC068}" srcOrd="0" destOrd="0" presId="urn:microsoft.com/office/officeart/2005/8/layout/cycle2"/>
    <dgm:cxn modelId="{46165CF6-FFF5-48FB-85CB-82EE9568EAA5}" type="presOf" srcId="{EE505374-2F23-4954-B8CA-0424ABC041B7}" destId="{BF543A5A-4390-47C7-8EA3-3677EEDDB94A}" srcOrd="1" destOrd="0" presId="urn:microsoft.com/office/officeart/2005/8/layout/cycle2"/>
    <dgm:cxn modelId="{8D5972E6-36BD-438A-AB9D-B49666470562}" type="presOf" srcId="{D77DF3A7-23C2-466E-9853-8928F832FB3D}" destId="{164B077C-3A89-4F11-8D32-BC0E6E1BE51F}" srcOrd="0" destOrd="0" presId="urn:microsoft.com/office/officeart/2005/8/layout/cycle2"/>
    <dgm:cxn modelId="{391B0AF5-8647-4649-9ED5-F84F4202B0C8}" type="presOf" srcId="{7736ACC3-BA1C-4F77-A4E1-667D42746996}" destId="{B17AE8B1-21F8-484A-9874-0486BB4B27BC}" srcOrd="0" destOrd="0" presId="urn:microsoft.com/office/officeart/2005/8/layout/cycle2"/>
    <dgm:cxn modelId="{152F0820-F7CD-4C92-A326-01E200D09CA4}" type="presOf" srcId="{2C534D5E-0A9B-47AE-B438-937CE5829A09}" destId="{7A2EF663-351A-4FD2-9D4F-7EA565BD7A7C}" srcOrd="0" destOrd="0" presId="urn:microsoft.com/office/officeart/2005/8/layout/cycle2"/>
    <dgm:cxn modelId="{DB4D2204-66B1-4D87-8CD4-81E0D21F2BC9}" type="presOf" srcId="{1B994C7A-35FF-4019-92B4-E961C412D504}" destId="{7A95CB48-DB23-4720-9D64-99B9103D6B8A}" srcOrd="1" destOrd="0" presId="urn:microsoft.com/office/officeart/2005/8/layout/cycle2"/>
    <dgm:cxn modelId="{AB271388-F128-40D5-A2CD-D6D37934AEBF}" type="presOf" srcId="{1517AD17-FD46-470E-96F0-49F1CE8E2906}" destId="{02F4827C-3BFE-4BF6-88E8-30FCC66889B6}" srcOrd="1" destOrd="0" presId="urn:microsoft.com/office/officeart/2005/8/layout/cycle2"/>
    <dgm:cxn modelId="{F82E1C55-3541-4429-B951-6A38B423D928}" type="presOf" srcId="{36318EA6-F65B-4B6C-87AC-A74D2C937506}" destId="{43D793C1-162C-4307-AFCA-4CC5B65FCB0C}" srcOrd="0" destOrd="0" presId="urn:microsoft.com/office/officeart/2005/8/layout/cycle2"/>
    <dgm:cxn modelId="{8B1B7D35-86C1-4D47-A68D-CC3803B1B86C}" type="presOf" srcId="{D77DF3A7-23C2-466E-9853-8928F832FB3D}" destId="{36BAA66A-443E-4F1E-A0EE-7F58878E8A9B}" srcOrd="1" destOrd="0" presId="urn:microsoft.com/office/officeart/2005/8/layout/cycle2"/>
    <dgm:cxn modelId="{7EEA9F32-ED72-4356-B558-B5B1A8FB4D78}" type="presOf" srcId="{EE505374-2F23-4954-B8CA-0424ABC041B7}" destId="{5A8105AA-11A2-43A6-8E9E-53E8AC5181B4}" srcOrd="0" destOrd="0" presId="urn:microsoft.com/office/officeart/2005/8/layout/cycle2"/>
    <dgm:cxn modelId="{09896421-D546-4861-8DF2-53D38C77F94F}" type="presParOf" srcId="{7A2EF663-351A-4FD2-9D4F-7EA565BD7A7C}" destId="{43D793C1-162C-4307-AFCA-4CC5B65FCB0C}" srcOrd="0" destOrd="0" presId="urn:microsoft.com/office/officeart/2005/8/layout/cycle2"/>
    <dgm:cxn modelId="{ED66872E-365B-4AB7-A579-57166FFF90AD}" type="presParOf" srcId="{7A2EF663-351A-4FD2-9D4F-7EA565BD7A7C}" destId="{164B077C-3A89-4F11-8D32-BC0E6E1BE51F}" srcOrd="1" destOrd="0" presId="urn:microsoft.com/office/officeart/2005/8/layout/cycle2"/>
    <dgm:cxn modelId="{4EA9BDA9-7305-42A1-8694-669370FFABCB}" type="presParOf" srcId="{164B077C-3A89-4F11-8D32-BC0E6E1BE51F}" destId="{36BAA66A-443E-4F1E-A0EE-7F58878E8A9B}" srcOrd="0" destOrd="0" presId="urn:microsoft.com/office/officeart/2005/8/layout/cycle2"/>
    <dgm:cxn modelId="{ED83D979-01E4-498A-B3E8-C98D98C7DE75}" type="presParOf" srcId="{7A2EF663-351A-4FD2-9D4F-7EA565BD7A7C}" destId="{9012F893-156C-4106-8E0C-6A75E8DDC068}" srcOrd="2" destOrd="0" presId="urn:microsoft.com/office/officeart/2005/8/layout/cycle2"/>
    <dgm:cxn modelId="{C915F92D-9344-4C36-B6FF-BAAD1116E368}" type="presParOf" srcId="{7A2EF663-351A-4FD2-9D4F-7EA565BD7A7C}" destId="{5A8105AA-11A2-43A6-8E9E-53E8AC5181B4}" srcOrd="3" destOrd="0" presId="urn:microsoft.com/office/officeart/2005/8/layout/cycle2"/>
    <dgm:cxn modelId="{CDD98349-3ABD-49D1-9E29-AFFE805579F6}" type="presParOf" srcId="{5A8105AA-11A2-43A6-8E9E-53E8AC5181B4}" destId="{BF543A5A-4390-47C7-8EA3-3677EEDDB94A}" srcOrd="0" destOrd="0" presId="urn:microsoft.com/office/officeart/2005/8/layout/cycle2"/>
    <dgm:cxn modelId="{5D4237BB-F41D-4A36-A179-1A677E303818}" type="presParOf" srcId="{7A2EF663-351A-4FD2-9D4F-7EA565BD7A7C}" destId="{DBB13C03-5DE3-4BE6-88F3-A741537EB3FF}" srcOrd="4" destOrd="0" presId="urn:microsoft.com/office/officeart/2005/8/layout/cycle2"/>
    <dgm:cxn modelId="{6D49FDCD-E114-47BD-95DF-ED10013D7682}" type="presParOf" srcId="{7A2EF663-351A-4FD2-9D4F-7EA565BD7A7C}" destId="{9825896A-C951-4D12-BC9C-E48240846EE6}" srcOrd="5" destOrd="0" presId="urn:microsoft.com/office/officeart/2005/8/layout/cycle2"/>
    <dgm:cxn modelId="{E7B19023-467C-4F4B-9482-E6FC66458193}" type="presParOf" srcId="{9825896A-C951-4D12-BC9C-E48240846EE6}" destId="{7A95CB48-DB23-4720-9D64-99B9103D6B8A}" srcOrd="0" destOrd="0" presId="urn:microsoft.com/office/officeart/2005/8/layout/cycle2"/>
    <dgm:cxn modelId="{06735E07-7B35-4EC7-9287-D597C009B058}" type="presParOf" srcId="{7A2EF663-351A-4FD2-9D4F-7EA565BD7A7C}" destId="{B17AE8B1-21F8-484A-9874-0486BB4B27BC}" srcOrd="6" destOrd="0" presId="urn:microsoft.com/office/officeart/2005/8/layout/cycle2"/>
    <dgm:cxn modelId="{F47ADA3C-3FEE-49CB-AA86-DC5C9829CA27}" type="presParOf" srcId="{7A2EF663-351A-4FD2-9D4F-7EA565BD7A7C}" destId="{758C6C2C-0D38-4841-8349-4623CD6E30F3}" srcOrd="7" destOrd="0" presId="urn:microsoft.com/office/officeart/2005/8/layout/cycle2"/>
    <dgm:cxn modelId="{9A040AFE-4BF4-4E3F-BD55-977818559B2C}" type="presParOf" srcId="{758C6C2C-0D38-4841-8349-4623CD6E30F3}" destId="{02F4827C-3BFE-4BF6-88E8-30FCC66889B6}" srcOrd="0" destOrd="0" presId="urn:microsoft.com/office/officeart/2005/8/layout/cycle2"/>
    <dgm:cxn modelId="{F34B4145-2C8D-4FB3-94B4-FEE59D8D59F5}" type="presParOf" srcId="{7A2EF663-351A-4FD2-9D4F-7EA565BD7A7C}" destId="{FEC8E0E1-0683-45E2-AA47-64F5A295307E}" srcOrd="8" destOrd="0" presId="urn:microsoft.com/office/officeart/2005/8/layout/cycle2"/>
    <dgm:cxn modelId="{A8644F9E-1E2D-46FD-8DEC-1BE477D44A4C}" type="presParOf" srcId="{7A2EF663-351A-4FD2-9D4F-7EA565BD7A7C}" destId="{96D335D7-722C-44A1-BBFD-6E5CAE24F7A5}" srcOrd="9" destOrd="0" presId="urn:microsoft.com/office/officeart/2005/8/layout/cycle2"/>
    <dgm:cxn modelId="{20DC3DB7-0267-4C95-A526-142B01E101A4}" type="presParOf" srcId="{96D335D7-722C-44A1-BBFD-6E5CAE24F7A5}" destId="{604C8585-9603-4F81-98FF-F29B88D30FF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B6C8321-DA02-49F7-8F70-D65147EA9E7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C4BF25A-DAFF-4631-A4EA-3CBD562457DD}">
      <dgm:prSet phldrT="[Tekst]"/>
      <dgm:spPr/>
      <dgm:t>
        <a:bodyPr/>
        <a:lstStyle/>
        <a:p>
          <a:r>
            <a:rPr lang="pl-PL" dirty="0" smtClean="0"/>
            <a:t>Usługi aktywizująco - usprawniające</a:t>
          </a:r>
          <a:endParaRPr lang="pl-PL" dirty="0"/>
        </a:p>
      </dgm:t>
    </dgm:pt>
    <dgm:pt modelId="{235BD333-E0CB-434A-82A0-F2EBE3A90735}" type="parTrans" cxnId="{89FBFEA5-5865-4F3F-B08D-AFF5240A9BDD}">
      <dgm:prSet/>
      <dgm:spPr/>
      <dgm:t>
        <a:bodyPr/>
        <a:lstStyle/>
        <a:p>
          <a:endParaRPr lang="pl-PL"/>
        </a:p>
      </dgm:t>
    </dgm:pt>
    <dgm:pt modelId="{EF737ADB-CD84-4577-9D63-DA566432747E}" type="sibTrans" cxnId="{89FBFEA5-5865-4F3F-B08D-AFF5240A9BDD}">
      <dgm:prSet/>
      <dgm:spPr/>
      <dgm:t>
        <a:bodyPr/>
        <a:lstStyle/>
        <a:p>
          <a:endParaRPr lang="pl-PL"/>
        </a:p>
      </dgm:t>
    </dgm:pt>
    <dgm:pt modelId="{479DA459-98B5-42BE-9630-421A530681E7}">
      <dgm:prSet phldrT="[Tekst]"/>
      <dgm:spPr/>
      <dgm:t>
        <a:bodyPr/>
        <a:lstStyle/>
        <a:p>
          <a:r>
            <a:rPr lang="pl-PL" dirty="0" smtClean="0"/>
            <a:t>Usługi wspomagające</a:t>
          </a:r>
          <a:endParaRPr lang="pl-PL" dirty="0"/>
        </a:p>
      </dgm:t>
    </dgm:pt>
    <dgm:pt modelId="{766D4CBE-3231-4CBB-B70A-1A50858DF402}" type="parTrans" cxnId="{68F3B7A6-BECC-46F7-9CD1-B88C5D3459CD}">
      <dgm:prSet/>
      <dgm:spPr/>
      <dgm:t>
        <a:bodyPr/>
        <a:lstStyle/>
        <a:p>
          <a:endParaRPr lang="pl-PL"/>
        </a:p>
      </dgm:t>
    </dgm:pt>
    <dgm:pt modelId="{730D8A2C-2A8C-4209-8BBE-5CEC33367614}" type="sibTrans" cxnId="{68F3B7A6-BECC-46F7-9CD1-B88C5D3459CD}">
      <dgm:prSet/>
      <dgm:spPr/>
      <dgm:t>
        <a:bodyPr/>
        <a:lstStyle/>
        <a:p>
          <a:endParaRPr lang="pl-PL"/>
        </a:p>
      </dgm:t>
    </dgm:pt>
    <dgm:pt modelId="{4D0CEE41-82DC-4583-8F56-FCB20F947B17}">
      <dgm:prSet phldrT="[Tekst]"/>
      <dgm:spPr/>
      <dgm:t>
        <a:bodyPr/>
        <a:lstStyle/>
        <a:p>
          <a:r>
            <a:rPr lang="pl-PL" dirty="0" smtClean="0"/>
            <a:t>Usługi opiekuńczo - pielęgnacyjne</a:t>
          </a:r>
          <a:endParaRPr lang="pl-PL" dirty="0"/>
        </a:p>
      </dgm:t>
    </dgm:pt>
    <dgm:pt modelId="{E4CB4A37-53B7-48A4-97D4-2C8F6BE4AF9B}" type="parTrans" cxnId="{5666EC05-B620-459C-9AAD-F21C860DC2D5}">
      <dgm:prSet/>
      <dgm:spPr/>
      <dgm:t>
        <a:bodyPr/>
        <a:lstStyle/>
        <a:p>
          <a:endParaRPr lang="pl-PL"/>
        </a:p>
      </dgm:t>
    </dgm:pt>
    <dgm:pt modelId="{1915B6D6-D2ED-4B63-8CE8-34324B1A3549}" type="sibTrans" cxnId="{5666EC05-B620-459C-9AAD-F21C860DC2D5}">
      <dgm:prSet/>
      <dgm:spPr/>
      <dgm:t>
        <a:bodyPr/>
        <a:lstStyle/>
        <a:p>
          <a:endParaRPr lang="pl-PL"/>
        </a:p>
      </dgm:t>
    </dgm:pt>
    <dgm:pt modelId="{00E3EAA3-6838-4F0D-97C4-6BF61268702D}" type="pres">
      <dgm:prSet presAssocID="{BB6C8321-DA02-49F7-8F70-D65147EA9E7E}" presName="compositeShape" presStyleCnt="0">
        <dgm:presLayoutVars>
          <dgm:chMax val="7"/>
          <dgm:dir/>
          <dgm:resizeHandles val="exact"/>
        </dgm:presLayoutVars>
      </dgm:prSet>
      <dgm:spPr/>
    </dgm:pt>
    <dgm:pt modelId="{530342EE-3553-4D4C-A565-7AA23D3A122E}" type="pres">
      <dgm:prSet presAssocID="{BB6C8321-DA02-49F7-8F70-D65147EA9E7E}" presName="wedge1" presStyleLbl="node1" presStyleIdx="0" presStyleCnt="3"/>
      <dgm:spPr/>
      <dgm:t>
        <a:bodyPr/>
        <a:lstStyle/>
        <a:p>
          <a:endParaRPr lang="pl-PL"/>
        </a:p>
      </dgm:t>
    </dgm:pt>
    <dgm:pt modelId="{EB8F331C-88FA-4211-9951-04905F96DC54}" type="pres">
      <dgm:prSet presAssocID="{BB6C8321-DA02-49F7-8F70-D65147EA9E7E}" presName="dummy1a" presStyleCnt="0"/>
      <dgm:spPr/>
    </dgm:pt>
    <dgm:pt modelId="{2716CE28-BCEC-4A18-B5D6-854E8D2B061A}" type="pres">
      <dgm:prSet presAssocID="{BB6C8321-DA02-49F7-8F70-D65147EA9E7E}" presName="dummy1b" presStyleCnt="0"/>
      <dgm:spPr/>
    </dgm:pt>
    <dgm:pt modelId="{9FB9AF0D-5291-479F-81BD-EE3AAD2CBC6F}" type="pres">
      <dgm:prSet presAssocID="{BB6C8321-DA02-49F7-8F70-D65147EA9E7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5D9BA3-6652-4F6C-821B-68AFDA2084C7}" type="pres">
      <dgm:prSet presAssocID="{BB6C8321-DA02-49F7-8F70-D65147EA9E7E}" presName="wedge2" presStyleLbl="node1" presStyleIdx="1" presStyleCnt="3"/>
      <dgm:spPr/>
      <dgm:t>
        <a:bodyPr/>
        <a:lstStyle/>
        <a:p>
          <a:endParaRPr lang="pl-PL"/>
        </a:p>
      </dgm:t>
    </dgm:pt>
    <dgm:pt modelId="{5E6CC397-5C28-44E8-B9A3-43F31C1BC323}" type="pres">
      <dgm:prSet presAssocID="{BB6C8321-DA02-49F7-8F70-D65147EA9E7E}" presName="dummy2a" presStyleCnt="0"/>
      <dgm:spPr/>
    </dgm:pt>
    <dgm:pt modelId="{F6FC3DA9-A4B7-4A63-9A81-C818B5BEF952}" type="pres">
      <dgm:prSet presAssocID="{BB6C8321-DA02-49F7-8F70-D65147EA9E7E}" presName="dummy2b" presStyleCnt="0"/>
      <dgm:spPr/>
    </dgm:pt>
    <dgm:pt modelId="{E06AB958-C947-48D0-BCAD-5526B84BC42F}" type="pres">
      <dgm:prSet presAssocID="{BB6C8321-DA02-49F7-8F70-D65147EA9E7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CF9AA3-D7B9-42AE-A8C7-E7796DCCBA88}" type="pres">
      <dgm:prSet presAssocID="{BB6C8321-DA02-49F7-8F70-D65147EA9E7E}" presName="wedge3" presStyleLbl="node1" presStyleIdx="2" presStyleCnt="3"/>
      <dgm:spPr/>
      <dgm:t>
        <a:bodyPr/>
        <a:lstStyle/>
        <a:p>
          <a:endParaRPr lang="pl-PL"/>
        </a:p>
      </dgm:t>
    </dgm:pt>
    <dgm:pt modelId="{A9836EA4-F2D0-4688-AD33-2774A61B0E51}" type="pres">
      <dgm:prSet presAssocID="{BB6C8321-DA02-49F7-8F70-D65147EA9E7E}" presName="dummy3a" presStyleCnt="0"/>
      <dgm:spPr/>
    </dgm:pt>
    <dgm:pt modelId="{E18C075D-11BB-4ED2-80BE-30DAE002E7D2}" type="pres">
      <dgm:prSet presAssocID="{BB6C8321-DA02-49F7-8F70-D65147EA9E7E}" presName="dummy3b" presStyleCnt="0"/>
      <dgm:spPr/>
    </dgm:pt>
    <dgm:pt modelId="{05AA5EAF-A22B-4AF3-90DA-8879E8CCC20C}" type="pres">
      <dgm:prSet presAssocID="{BB6C8321-DA02-49F7-8F70-D65147EA9E7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098E57-83BD-4F82-AF26-C046CEC14A5F}" type="pres">
      <dgm:prSet presAssocID="{EF737ADB-CD84-4577-9D63-DA566432747E}" presName="arrowWedge1" presStyleLbl="fgSibTrans2D1" presStyleIdx="0" presStyleCnt="3"/>
      <dgm:spPr/>
    </dgm:pt>
    <dgm:pt modelId="{C83C015E-03B3-4285-B38D-822684FC2535}" type="pres">
      <dgm:prSet presAssocID="{730D8A2C-2A8C-4209-8BBE-5CEC33367614}" presName="arrowWedge2" presStyleLbl="fgSibTrans2D1" presStyleIdx="1" presStyleCnt="3"/>
      <dgm:spPr/>
    </dgm:pt>
    <dgm:pt modelId="{EA669964-3762-453E-94A7-BCE23FA62EBE}" type="pres">
      <dgm:prSet presAssocID="{1915B6D6-D2ED-4B63-8CE8-34324B1A3549}" presName="arrowWedge3" presStyleLbl="fgSibTrans2D1" presStyleIdx="2" presStyleCnt="3"/>
      <dgm:spPr/>
    </dgm:pt>
  </dgm:ptLst>
  <dgm:cxnLst>
    <dgm:cxn modelId="{80ABC252-E496-4251-8FB7-9FC5651EDB1F}" type="presOf" srcId="{4D0CEE41-82DC-4583-8F56-FCB20F947B17}" destId="{91CF9AA3-D7B9-42AE-A8C7-E7796DCCBA88}" srcOrd="0" destOrd="0" presId="urn:microsoft.com/office/officeart/2005/8/layout/cycle8"/>
    <dgm:cxn modelId="{72F64DB8-D0C0-4183-AA3B-B507D0232C54}" type="presOf" srcId="{4D0CEE41-82DC-4583-8F56-FCB20F947B17}" destId="{05AA5EAF-A22B-4AF3-90DA-8879E8CCC20C}" srcOrd="1" destOrd="0" presId="urn:microsoft.com/office/officeart/2005/8/layout/cycle8"/>
    <dgm:cxn modelId="{6A1737AE-C9B3-4143-8F53-EC45AF3147CA}" type="presOf" srcId="{479DA459-98B5-42BE-9630-421A530681E7}" destId="{125D9BA3-6652-4F6C-821B-68AFDA2084C7}" srcOrd="0" destOrd="0" presId="urn:microsoft.com/office/officeart/2005/8/layout/cycle8"/>
    <dgm:cxn modelId="{0D8D73E2-699D-48C6-9E23-4F40FFF4F403}" type="presOf" srcId="{479DA459-98B5-42BE-9630-421A530681E7}" destId="{E06AB958-C947-48D0-BCAD-5526B84BC42F}" srcOrd="1" destOrd="0" presId="urn:microsoft.com/office/officeart/2005/8/layout/cycle8"/>
    <dgm:cxn modelId="{68F3B7A6-BECC-46F7-9CD1-B88C5D3459CD}" srcId="{BB6C8321-DA02-49F7-8F70-D65147EA9E7E}" destId="{479DA459-98B5-42BE-9630-421A530681E7}" srcOrd="1" destOrd="0" parTransId="{766D4CBE-3231-4CBB-B70A-1A50858DF402}" sibTransId="{730D8A2C-2A8C-4209-8BBE-5CEC33367614}"/>
    <dgm:cxn modelId="{89FBFEA5-5865-4F3F-B08D-AFF5240A9BDD}" srcId="{BB6C8321-DA02-49F7-8F70-D65147EA9E7E}" destId="{EC4BF25A-DAFF-4631-A4EA-3CBD562457DD}" srcOrd="0" destOrd="0" parTransId="{235BD333-E0CB-434A-82A0-F2EBE3A90735}" sibTransId="{EF737ADB-CD84-4577-9D63-DA566432747E}"/>
    <dgm:cxn modelId="{75CD681F-7FDA-448E-93CA-5B1161337585}" type="presOf" srcId="{BB6C8321-DA02-49F7-8F70-D65147EA9E7E}" destId="{00E3EAA3-6838-4F0D-97C4-6BF61268702D}" srcOrd="0" destOrd="0" presId="urn:microsoft.com/office/officeart/2005/8/layout/cycle8"/>
    <dgm:cxn modelId="{8E42CB9A-2870-4EF4-A217-6124E381D975}" type="presOf" srcId="{EC4BF25A-DAFF-4631-A4EA-3CBD562457DD}" destId="{9FB9AF0D-5291-479F-81BD-EE3AAD2CBC6F}" srcOrd="1" destOrd="0" presId="urn:microsoft.com/office/officeart/2005/8/layout/cycle8"/>
    <dgm:cxn modelId="{C57B81C4-F5E3-49E7-9F71-8485E53FE966}" type="presOf" srcId="{EC4BF25A-DAFF-4631-A4EA-3CBD562457DD}" destId="{530342EE-3553-4D4C-A565-7AA23D3A122E}" srcOrd="0" destOrd="0" presId="urn:microsoft.com/office/officeart/2005/8/layout/cycle8"/>
    <dgm:cxn modelId="{5666EC05-B620-459C-9AAD-F21C860DC2D5}" srcId="{BB6C8321-DA02-49F7-8F70-D65147EA9E7E}" destId="{4D0CEE41-82DC-4583-8F56-FCB20F947B17}" srcOrd="2" destOrd="0" parTransId="{E4CB4A37-53B7-48A4-97D4-2C8F6BE4AF9B}" sibTransId="{1915B6D6-D2ED-4B63-8CE8-34324B1A3549}"/>
    <dgm:cxn modelId="{80CEF08D-27D3-4313-A4A2-08D9DD2716C8}" type="presParOf" srcId="{00E3EAA3-6838-4F0D-97C4-6BF61268702D}" destId="{530342EE-3553-4D4C-A565-7AA23D3A122E}" srcOrd="0" destOrd="0" presId="urn:microsoft.com/office/officeart/2005/8/layout/cycle8"/>
    <dgm:cxn modelId="{246E1138-5C7D-49C7-8EB9-8674049931DE}" type="presParOf" srcId="{00E3EAA3-6838-4F0D-97C4-6BF61268702D}" destId="{EB8F331C-88FA-4211-9951-04905F96DC54}" srcOrd="1" destOrd="0" presId="urn:microsoft.com/office/officeart/2005/8/layout/cycle8"/>
    <dgm:cxn modelId="{36CBC599-35C4-4392-8AF8-24DA31F2FAE1}" type="presParOf" srcId="{00E3EAA3-6838-4F0D-97C4-6BF61268702D}" destId="{2716CE28-BCEC-4A18-B5D6-854E8D2B061A}" srcOrd="2" destOrd="0" presId="urn:microsoft.com/office/officeart/2005/8/layout/cycle8"/>
    <dgm:cxn modelId="{57C64E40-3B0E-4494-A7E9-84E601D607C4}" type="presParOf" srcId="{00E3EAA3-6838-4F0D-97C4-6BF61268702D}" destId="{9FB9AF0D-5291-479F-81BD-EE3AAD2CBC6F}" srcOrd="3" destOrd="0" presId="urn:microsoft.com/office/officeart/2005/8/layout/cycle8"/>
    <dgm:cxn modelId="{EEDD5323-470E-4A31-931B-C1A3D3EDCD02}" type="presParOf" srcId="{00E3EAA3-6838-4F0D-97C4-6BF61268702D}" destId="{125D9BA3-6652-4F6C-821B-68AFDA2084C7}" srcOrd="4" destOrd="0" presId="urn:microsoft.com/office/officeart/2005/8/layout/cycle8"/>
    <dgm:cxn modelId="{5FCE9663-9C07-4431-A419-8085E4D7B5AF}" type="presParOf" srcId="{00E3EAA3-6838-4F0D-97C4-6BF61268702D}" destId="{5E6CC397-5C28-44E8-B9A3-43F31C1BC323}" srcOrd="5" destOrd="0" presId="urn:microsoft.com/office/officeart/2005/8/layout/cycle8"/>
    <dgm:cxn modelId="{20D28052-CA1E-45D0-8F82-4C4C0F6774A8}" type="presParOf" srcId="{00E3EAA3-6838-4F0D-97C4-6BF61268702D}" destId="{F6FC3DA9-A4B7-4A63-9A81-C818B5BEF952}" srcOrd="6" destOrd="0" presId="urn:microsoft.com/office/officeart/2005/8/layout/cycle8"/>
    <dgm:cxn modelId="{4F3F4E2A-CD99-414D-98DE-D50F9F7A6827}" type="presParOf" srcId="{00E3EAA3-6838-4F0D-97C4-6BF61268702D}" destId="{E06AB958-C947-48D0-BCAD-5526B84BC42F}" srcOrd="7" destOrd="0" presId="urn:microsoft.com/office/officeart/2005/8/layout/cycle8"/>
    <dgm:cxn modelId="{0B86ECDA-C318-477C-931B-8B4B0701200B}" type="presParOf" srcId="{00E3EAA3-6838-4F0D-97C4-6BF61268702D}" destId="{91CF9AA3-D7B9-42AE-A8C7-E7796DCCBA88}" srcOrd="8" destOrd="0" presId="urn:microsoft.com/office/officeart/2005/8/layout/cycle8"/>
    <dgm:cxn modelId="{B05644A6-9F45-4AE4-9F7A-B54C816E849F}" type="presParOf" srcId="{00E3EAA3-6838-4F0D-97C4-6BF61268702D}" destId="{A9836EA4-F2D0-4688-AD33-2774A61B0E51}" srcOrd="9" destOrd="0" presId="urn:microsoft.com/office/officeart/2005/8/layout/cycle8"/>
    <dgm:cxn modelId="{B6D45848-AA39-40DA-9C92-94886DA01548}" type="presParOf" srcId="{00E3EAA3-6838-4F0D-97C4-6BF61268702D}" destId="{E18C075D-11BB-4ED2-80BE-30DAE002E7D2}" srcOrd="10" destOrd="0" presId="urn:microsoft.com/office/officeart/2005/8/layout/cycle8"/>
    <dgm:cxn modelId="{CA3BA702-9F8D-414C-889B-85747FAFE91A}" type="presParOf" srcId="{00E3EAA3-6838-4F0D-97C4-6BF61268702D}" destId="{05AA5EAF-A22B-4AF3-90DA-8879E8CCC20C}" srcOrd="11" destOrd="0" presId="urn:microsoft.com/office/officeart/2005/8/layout/cycle8"/>
    <dgm:cxn modelId="{7CA02F90-E2E6-4D9D-B3A8-CF97C428696D}" type="presParOf" srcId="{00E3EAA3-6838-4F0D-97C4-6BF61268702D}" destId="{D8098E57-83BD-4F82-AF26-C046CEC14A5F}" srcOrd="12" destOrd="0" presId="urn:microsoft.com/office/officeart/2005/8/layout/cycle8"/>
    <dgm:cxn modelId="{0B33252D-6E16-41CB-8036-4C71CC11AA44}" type="presParOf" srcId="{00E3EAA3-6838-4F0D-97C4-6BF61268702D}" destId="{C83C015E-03B3-4285-B38D-822684FC2535}" srcOrd="13" destOrd="0" presId="urn:microsoft.com/office/officeart/2005/8/layout/cycle8"/>
    <dgm:cxn modelId="{56371A84-D007-4798-85CE-8DD696BC8A8C}" type="presParOf" srcId="{00E3EAA3-6838-4F0D-97C4-6BF61268702D}" destId="{EA669964-3762-453E-94A7-BCE23FA62EB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B36F30D-8960-4C07-9718-2F309E94E11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A59899B-AFA4-4940-B9A1-BF584E476777}">
      <dgm:prSet phldrT="[Tekst]" custT="1"/>
      <dgm:spPr/>
      <dgm:t>
        <a:bodyPr/>
        <a:lstStyle/>
        <a:p>
          <a:r>
            <a:rPr lang="pl-PL" sz="1600" dirty="0" smtClean="0"/>
            <a:t>Wsparcie dla tworzenia i/lub działalności placówek zapewniających dzienną opiekę i aktywizację osób niesamodzielnych</a:t>
          </a:r>
          <a:endParaRPr lang="pl-PL" sz="1600" dirty="0"/>
        </a:p>
      </dgm:t>
    </dgm:pt>
    <dgm:pt modelId="{1579DFA1-7493-4971-B465-FD449C2BEE2F}" type="parTrans" cxnId="{C9530525-57AF-48EE-841E-4FEB32835B3F}">
      <dgm:prSet/>
      <dgm:spPr/>
      <dgm:t>
        <a:bodyPr/>
        <a:lstStyle/>
        <a:p>
          <a:endParaRPr lang="pl-PL"/>
        </a:p>
      </dgm:t>
    </dgm:pt>
    <dgm:pt modelId="{E58BF61A-C43E-40C2-8796-D0568FFF26FE}" type="sibTrans" cxnId="{C9530525-57AF-48EE-841E-4FEB32835B3F}">
      <dgm:prSet/>
      <dgm:spPr/>
      <dgm:t>
        <a:bodyPr/>
        <a:lstStyle/>
        <a:p>
          <a:endParaRPr lang="pl-PL"/>
        </a:p>
      </dgm:t>
    </dgm:pt>
    <dgm:pt modelId="{1E61C9F5-7E35-47CF-A995-E4FA78A99692}" type="pres">
      <dgm:prSet presAssocID="{3B36F30D-8960-4C07-9718-2F309E94E1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DF438F4-EB05-4F22-BE2B-0CADCC6386A2}" type="pres">
      <dgm:prSet presAssocID="{CA59899B-AFA4-4940-B9A1-BF584E476777}" presName="parentLin" presStyleCnt="0"/>
      <dgm:spPr/>
    </dgm:pt>
    <dgm:pt modelId="{F2EB79ED-30C9-4135-B1A2-CC8FC258D2E6}" type="pres">
      <dgm:prSet presAssocID="{CA59899B-AFA4-4940-B9A1-BF584E476777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8588901E-AE87-47DF-9C36-1BDC8A9E4794}" type="pres">
      <dgm:prSet presAssocID="{CA59899B-AFA4-4940-B9A1-BF584E476777}" presName="parentText" presStyleLbl="node1" presStyleIdx="0" presStyleCnt="1" custScaleX="714460" custScaleY="29588" custLinFactY="-1003315" custLinFactNeighborX="-52750" custLinFactNeighborY="-1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923F58-AA48-45B5-8D31-CE2DAF41D8F5}" type="pres">
      <dgm:prSet presAssocID="{CA59899B-AFA4-4940-B9A1-BF584E476777}" presName="negativeSpace" presStyleCnt="0"/>
      <dgm:spPr/>
    </dgm:pt>
    <dgm:pt modelId="{EFD4DB26-5F89-4C1F-9D81-79F5D4878C96}" type="pres">
      <dgm:prSet presAssocID="{CA59899B-AFA4-4940-B9A1-BF584E476777}" presName="childText" presStyleLbl="conFgAcc1" presStyleIdx="0" presStyleCnt="1" custScaleY="51803" custLinFactY="-800000" custLinFactNeighborX="1181" custLinFactNeighborY="-811960">
        <dgm:presLayoutVars>
          <dgm:bulletEnabled val="1"/>
        </dgm:presLayoutVars>
      </dgm:prSet>
      <dgm:spPr/>
    </dgm:pt>
  </dgm:ptLst>
  <dgm:cxnLst>
    <dgm:cxn modelId="{A86FE034-9F62-45F0-AA8B-AA749003F82E}" type="presOf" srcId="{CA59899B-AFA4-4940-B9A1-BF584E476777}" destId="{F2EB79ED-30C9-4135-B1A2-CC8FC258D2E6}" srcOrd="0" destOrd="0" presId="urn:microsoft.com/office/officeart/2005/8/layout/list1"/>
    <dgm:cxn modelId="{2D00E161-1167-486C-BE0B-E31FA408E9CF}" type="presOf" srcId="{CA59899B-AFA4-4940-B9A1-BF584E476777}" destId="{8588901E-AE87-47DF-9C36-1BDC8A9E4794}" srcOrd="1" destOrd="0" presId="urn:microsoft.com/office/officeart/2005/8/layout/list1"/>
    <dgm:cxn modelId="{ABB652E2-4E76-4D4B-A98D-176695CD712C}" type="presOf" srcId="{3B36F30D-8960-4C07-9718-2F309E94E119}" destId="{1E61C9F5-7E35-47CF-A995-E4FA78A99692}" srcOrd="0" destOrd="0" presId="urn:microsoft.com/office/officeart/2005/8/layout/list1"/>
    <dgm:cxn modelId="{C9530525-57AF-48EE-841E-4FEB32835B3F}" srcId="{3B36F30D-8960-4C07-9718-2F309E94E119}" destId="{CA59899B-AFA4-4940-B9A1-BF584E476777}" srcOrd="0" destOrd="0" parTransId="{1579DFA1-7493-4971-B465-FD449C2BEE2F}" sibTransId="{E58BF61A-C43E-40C2-8796-D0568FFF26FE}"/>
    <dgm:cxn modelId="{C22393EE-B277-4E8A-9D2C-9575DD06331E}" type="presParOf" srcId="{1E61C9F5-7E35-47CF-A995-E4FA78A99692}" destId="{7DF438F4-EB05-4F22-BE2B-0CADCC6386A2}" srcOrd="0" destOrd="0" presId="urn:microsoft.com/office/officeart/2005/8/layout/list1"/>
    <dgm:cxn modelId="{6F48D189-BE78-4A31-A380-0783ADE6068E}" type="presParOf" srcId="{7DF438F4-EB05-4F22-BE2B-0CADCC6386A2}" destId="{F2EB79ED-30C9-4135-B1A2-CC8FC258D2E6}" srcOrd="0" destOrd="0" presId="urn:microsoft.com/office/officeart/2005/8/layout/list1"/>
    <dgm:cxn modelId="{8B6B0636-CA72-4779-BFE9-0639E733B143}" type="presParOf" srcId="{7DF438F4-EB05-4F22-BE2B-0CADCC6386A2}" destId="{8588901E-AE87-47DF-9C36-1BDC8A9E4794}" srcOrd="1" destOrd="0" presId="urn:microsoft.com/office/officeart/2005/8/layout/list1"/>
    <dgm:cxn modelId="{9A7E5C74-C3A4-4498-927E-41BDE93697C9}" type="presParOf" srcId="{1E61C9F5-7E35-47CF-A995-E4FA78A99692}" destId="{F4923F58-AA48-45B5-8D31-CE2DAF41D8F5}" srcOrd="1" destOrd="0" presId="urn:microsoft.com/office/officeart/2005/8/layout/list1"/>
    <dgm:cxn modelId="{5442F9E6-4181-4BAE-8BAD-659D5B30EF05}" type="presParOf" srcId="{1E61C9F5-7E35-47CF-A995-E4FA78A99692}" destId="{EFD4DB26-5F89-4C1F-9D81-79F5D4878C9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78E46-C8AB-4DB1-A419-D15286722FC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2FA139-3630-46B7-85AE-0067D51C5847}">
      <dgm:prSet phldrT="[Tekst]"/>
      <dgm:spPr/>
      <dgm:t>
        <a:bodyPr/>
        <a:lstStyle/>
        <a:p>
          <a:r>
            <a:rPr lang="pl-PL" dirty="0" smtClean="0"/>
            <a:t>„Główną tezą organizowania opieki długoterminowej nad osobą w wieku podeszłym jest maksymalne wydłużenie czasu, w którym możliwe jest przebywanie we własnym środowisku </a:t>
          </a:r>
          <a:br>
            <a:rPr lang="pl-PL" dirty="0" smtClean="0"/>
          </a:br>
          <a:r>
            <a:rPr lang="pl-PL" dirty="0" smtClean="0"/>
            <a:t>i pozostanie w domu. Wszystkie wysiłki powinny koncentrować się na odsunięciu w czasie konieczności opieki instytucjonalnej”</a:t>
          </a:r>
          <a:endParaRPr lang="pl-PL" dirty="0"/>
        </a:p>
      </dgm:t>
    </dgm:pt>
    <dgm:pt modelId="{6432B081-28C2-408A-B2CC-4CBB8C477D81}" type="parTrans" cxnId="{1848C36B-71CF-434D-A353-943CBEE5FED3}">
      <dgm:prSet/>
      <dgm:spPr/>
      <dgm:t>
        <a:bodyPr/>
        <a:lstStyle/>
        <a:p>
          <a:endParaRPr lang="pl-PL"/>
        </a:p>
      </dgm:t>
    </dgm:pt>
    <dgm:pt modelId="{CF1AD108-B41D-4653-A1A1-5187150D0BC0}" type="sibTrans" cxnId="{1848C36B-71CF-434D-A353-943CBEE5FED3}">
      <dgm:prSet/>
      <dgm:spPr/>
      <dgm:t>
        <a:bodyPr/>
        <a:lstStyle/>
        <a:p>
          <a:endParaRPr lang="pl-PL"/>
        </a:p>
      </dgm:t>
    </dgm:pt>
    <dgm:pt modelId="{435D7007-F491-457A-BB83-125DA8DEAA18}" type="pres">
      <dgm:prSet presAssocID="{54C78E46-C8AB-4DB1-A419-D15286722FC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l-PL"/>
        </a:p>
      </dgm:t>
    </dgm:pt>
    <dgm:pt modelId="{7D501A59-1462-4C1A-A777-551225A860C5}" type="pres">
      <dgm:prSet presAssocID="{C72FA139-3630-46B7-85AE-0067D51C5847}" presName="composite" presStyleCnt="0">
        <dgm:presLayoutVars>
          <dgm:chMax/>
          <dgm:chPref/>
        </dgm:presLayoutVars>
      </dgm:prSet>
      <dgm:spPr/>
    </dgm:pt>
    <dgm:pt modelId="{205CA672-B266-4CAF-AEC6-933195D74BA4}" type="pres">
      <dgm:prSet presAssocID="{C72FA139-3630-46B7-85AE-0067D51C5847}" presName="Image" presStyleLbl="bgImgPlace1" presStyleIdx="0" presStyleCnt="1" custScaleX="94308" custScaleY="15637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AEAF369-43E9-4851-A2A8-C683A3ABD154}" type="pres">
      <dgm:prSet presAssocID="{C72FA139-3630-46B7-85AE-0067D51C584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98DF56-94C8-4422-819E-6B7979E45827}" type="pres">
      <dgm:prSet presAssocID="{C72FA139-3630-46B7-85AE-0067D51C5847}" presName="tlFrame" presStyleLbl="node1" presStyleIdx="0" presStyleCnt="4"/>
      <dgm:spPr/>
    </dgm:pt>
    <dgm:pt modelId="{4ED5CD32-BD72-4417-A9BD-D9197FF62076}" type="pres">
      <dgm:prSet presAssocID="{C72FA139-3630-46B7-85AE-0067D51C5847}" presName="trFrame" presStyleLbl="node1" presStyleIdx="1" presStyleCnt="4"/>
      <dgm:spPr/>
    </dgm:pt>
    <dgm:pt modelId="{29CC2917-CE41-4F53-875E-6E7BBEA29968}" type="pres">
      <dgm:prSet presAssocID="{C72FA139-3630-46B7-85AE-0067D51C5847}" presName="blFrame" presStyleLbl="node1" presStyleIdx="2" presStyleCnt="4"/>
      <dgm:spPr/>
    </dgm:pt>
    <dgm:pt modelId="{4D7028F5-DA92-47A4-B251-1640F31DA4A8}" type="pres">
      <dgm:prSet presAssocID="{C72FA139-3630-46B7-85AE-0067D51C5847}" presName="brFrame" presStyleLbl="node1" presStyleIdx="3" presStyleCnt="4"/>
      <dgm:spPr/>
    </dgm:pt>
  </dgm:ptLst>
  <dgm:cxnLst>
    <dgm:cxn modelId="{1848C36B-71CF-434D-A353-943CBEE5FED3}" srcId="{54C78E46-C8AB-4DB1-A419-D15286722FC3}" destId="{C72FA139-3630-46B7-85AE-0067D51C5847}" srcOrd="0" destOrd="0" parTransId="{6432B081-28C2-408A-B2CC-4CBB8C477D81}" sibTransId="{CF1AD108-B41D-4653-A1A1-5187150D0BC0}"/>
    <dgm:cxn modelId="{C3271489-3C22-4A3C-8A73-DE2187F77FC0}" type="presOf" srcId="{C72FA139-3630-46B7-85AE-0067D51C5847}" destId="{EAEAF369-43E9-4851-A2A8-C683A3ABD154}" srcOrd="0" destOrd="0" presId="urn:microsoft.com/office/officeart/2009/3/layout/FramedTextPicture"/>
    <dgm:cxn modelId="{1820C524-C060-4591-B987-6B0B8BD80B5F}" type="presOf" srcId="{54C78E46-C8AB-4DB1-A419-D15286722FC3}" destId="{435D7007-F491-457A-BB83-125DA8DEAA18}" srcOrd="0" destOrd="0" presId="urn:microsoft.com/office/officeart/2009/3/layout/FramedTextPicture"/>
    <dgm:cxn modelId="{A681C5BC-05C2-452B-8541-C27D20A67FDF}" type="presParOf" srcId="{435D7007-F491-457A-BB83-125DA8DEAA18}" destId="{7D501A59-1462-4C1A-A777-551225A860C5}" srcOrd="0" destOrd="0" presId="urn:microsoft.com/office/officeart/2009/3/layout/FramedTextPicture"/>
    <dgm:cxn modelId="{4E07DC31-F832-4974-8D0D-EC83B114C41A}" type="presParOf" srcId="{7D501A59-1462-4C1A-A777-551225A860C5}" destId="{205CA672-B266-4CAF-AEC6-933195D74BA4}" srcOrd="0" destOrd="0" presId="urn:microsoft.com/office/officeart/2009/3/layout/FramedTextPicture"/>
    <dgm:cxn modelId="{B04F9EE5-10C8-4B73-8F20-1C5D041EBB9F}" type="presParOf" srcId="{7D501A59-1462-4C1A-A777-551225A860C5}" destId="{EAEAF369-43E9-4851-A2A8-C683A3ABD154}" srcOrd="1" destOrd="0" presId="urn:microsoft.com/office/officeart/2009/3/layout/FramedTextPicture"/>
    <dgm:cxn modelId="{16F31E00-E0B0-4F97-AFCA-C8B9B384A741}" type="presParOf" srcId="{7D501A59-1462-4C1A-A777-551225A860C5}" destId="{F698DF56-94C8-4422-819E-6B7979E45827}" srcOrd="2" destOrd="0" presId="urn:microsoft.com/office/officeart/2009/3/layout/FramedTextPicture"/>
    <dgm:cxn modelId="{E9746856-0FDB-42C2-84C4-D23F08C9738E}" type="presParOf" srcId="{7D501A59-1462-4C1A-A777-551225A860C5}" destId="{4ED5CD32-BD72-4417-A9BD-D9197FF62076}" srcOrd="3" destOrd="0" presId="urn:microsoft.com/office/officeart/2009/3/layout/FramedTextPicture"/>
    <dgm:cxn modelId="{036003AB-41AA-4635-A353-83E570FC6AD4}" type="presParOf" srcId="{7D501A59-1462-4C1A-A777-551225A860C5}" destId="{29CC2917-CE41-4F53-875E-6E7BBEA29968}" srcOrd="4" destOrd="0" presId="urn:microsoft.com/office/officeart/2009/3/layout/FramedTextPicture"/>
    <dgm:cxn modelId="{7DB97BC9-9E3E-4537-945D-3BBDAA604381}" type="presParOf" srcId="{7D501A59-1462-4C1A-A777-551225A860C5}" destId="{4D7028F5-DA92-47A4-B251-1640F31DA4A8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F8465E3-0568-4B47-AE4F-FD10802B678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E3D1887-F62E-4E14-AA95-717D8AC756A5}">
      <dgm:prSet phldrT="[Tekst]" custT="1"/>
      <dgm:spPr/>
      <dgm:t>
        <a:bodyPr/>
        <a:lstStyle/>
        <a:p>
          <a:r>
            <a:rPr lang="pl-PL" sz="2250" b="1" dirty="0" smtClean="0">
              <a:solidFill>
                <a:srgbClr val="FF0000"/>
              </a:solidFill>
              <a:latin typeface="+mn-lt"/>
            </a:rPr>
            <a:t>Opiekun</a:t>
          </a:r>
          <a:r>
            <a:rPr lang="pl-PL" sz="2250" b="1" dirty="0" smtClean="0">
              <a:solidFill>
                <a:srgbClr val="FF0000"/>
              </a:solidFill>
            </a:rPr>
            <a:t> faktyczny</a:t>
          </a:r>
          <a:endParaRPr lang="pl-PL" sz="2250" b="1" dirty="0">
            <a:solidFill>
              <a:srgbClr val="FF0000"/>
            </a:solidFill>
          </a:endParaRPr>
        </a:p>
      </dgm:t>
    </dgm:pt>
    <dgm:pt modelId="{B409E40C-010F-49D7-B7A4-ED5EBF162DDB}" type="parTrans" cxnId="{FC04B70A-1F9C-4038-88F7-29E99BFE6786}">
      <dgm:prSet/>
      <dgm:spPr/>
      <dgm:t>
        <a:bodyPr/>
        <a:lstStyle/>
        <a:p>
          <a:endParaRPr lang="pl-PL"/>
        </a:p>
      </dgm:t>
    </dgm:pt>
    <dgm:pt modelId="{0C4FAD74-6E80-45E2-A3F8-26D82AE49DBF}" type="sibTrans" cxnId="{FC04B70A-1F9C-4038-88F7-29E99BFE6786}">
      <dgm:prSet/>
      <dgm:spPr/>
      <dgm:t>
        <a:bodyPr/>
        <a:lstStyle/>
        <a:p>
          <a:endParaRPr lang="pl-PL"/>
        </a:p>
      </dgm:t>
    </dgm:pt>
    <dgm:pt modelId="{32FE258B-A233-41E0-8F41-89A20E2039D4}">
      <dgm:prSet phldrT="[Tekst]" custT="1"/>
      <dgm:spPr/>
      <dgm:t>
        <a:bodyPr/>
        <a:lstStyle/>
        <a:p>
          <a:r>
            <a:rPr lang="pl-PL" sz="1600" dirty="0" smtClean="0"/>
            <a:t>Osoba pełnoletnia</a:t>
          </a:r>
          <a:endParaRPr lang="pl-PL" sz="1600" dirty="0"/>
        </a:p>
      </dgm:t>
    </dgm:pt>
    <dgm:pt modelId="{48FFDDFE-9F7F-4848-A017-EEA499E574C7}" type="parTrans" cxnId="{F514C8A6-DC39-428E-B7E1-3F1CA3526740}">
      <dgm:prSet/>
      <dgm:spPr/>
      <dgm:t>
        <a:bodyPr/>
        <a:lstStyle/>
        <a:p>
          <a:endParaRPr lang="pl-PL"/>
        </a:p>
      </dgm:t>
    </dgm:pt>
    <dgm:pt modelId="{15024B40-E3EC-40A0-A6BF-E9534E547145}" type="sibTrans" cxnId="{F514C8A6-DC39-428E-B7E1-3F1CA3526740}">
      <dgm:prSet/>
      <dgm:spPr/>
      <dgm:t>
        <a:bodyPr/>
        <a:lstStyle/>
        <a:p>
          <a:endParaRPr lang="pl-PL"/>
        </a:p>
      </dgm:t>
    </dgm:pt>
    <dgm:pt modelId="{2DE9CCD8-7023-46BC-ACB5-9722D57217DB}">
      <dgm:prSet phldrT="[Tekst]" custT="1"/>
      <dgm:spPr/>
      <dgm:t>
        <a:bodyPr/>
        <a:lstStyle/>
        <a:p>
          <a:r>
            <a:rPr lang="pl-PL" sz="1500" dirty="0" smtClean="0"/>
            <a:t>Niebędąca opiekunem zawodowym </a:t>
          </a:r>
          <a:endParaRPr lang="pl-PL" sz="1500" dirty="0"/>
        </a:p>
      </dgm:t>
    </dgm:pt>
    <dgm:pt modelId="{0BE65A31-74D7-4B9B-A41D-3ED44237D533}" type="parTrans" cxnId="{B45715D8-D0E7-4D35-B5EB-DE82DF821C56}">
      <dgm:prSet/>
      <dgm:spPr/>
      <dgm:t>
        <a:bodyPr/>
        <a:lstStyle/>
        <a:p>
          <a:endParaRPr lang="pl-PL"/>
        </a:p>
      </dgm:t>
    </dgm:pt>
    <dgm:pt modelId="{BF48A7B3-26D1-4A0A-8417-8F8D82D4BE1E}" type="sibTrans" cxnId="{B45715D8-D0E7-4D35-B5EB-DE82DF821C56}">
      <dgm:prSet/>
      <dgm:spPr/>
      <dgm:t>
        <a:bodyPr/>
        <a:lstStyle/>
        <a:p>
          <a:endParaRPr lang="pl-PL"/>
        </a:p>
      </dgm:t>
    </dgm:pt>
    <dgm:pt modelId="{5A799C3A-A760-46A9-9F3A-32F478B19E44}">
      <dgm:prSet phldrT="[Tekst]" custT="1"/>
      <dgm:spPr/>
      <dgm:t>
        <a:bodyPr/>
        <a:lstStyle/>
        <a:p>
          <a:r>
            <a:rPr lang="pl-PL" sz="1400" dirty="0" smtClean="0"/>
            <a:t>Niepobierająca wynagrodzenia z tytułu opieki</a:t>
          </a:r>
          <a:endParaRPr lang="pl-PL" sz="1400" dirty="0"/>
        </a:p>
      </dgm:t>
    </dgm:pt>
    <dgm:pt modelId="{64E494FD-60BC-4C36-8A14-CF1B12318B1F}" type="parTrans" cxnId="{0E38E826-2DC0-44C2-A18A-F59052482580}">
      <dgm:prSet/>
      <dgm:spPr/>
      <dgm:t>
        <a:bodyPr/>
        <a:lstStyle/>
        <a:p>
          <a:endParaRPr lang="pl-PL"/>
        </a:p>
      </dgm:t>
    </dgm:pt>
    <dgm:pt modelId="{3E1B2966-4D86-40D5-8A20-A493302BD8C2}" type="sibTrans" cxnId="{0E38E826-2DC0-44C2-A18A-F59052482580}">
      <dgm:prSet/>
      <dgm:spPr/>
      <dgm:t>
        <a:bodyPr/>
        <a:lstStyle/>
        <a:p>
          <a:endParaRPr lang="pl-PL"/>
        </a:p>
      </dgm:t>
    </dgm:pt>
    <dgm:pt modelId="{B38440D6-2F45-487A-9080-6C21D9B13703}">
      <dgm:prSet phldrT="[Tekst]" custT="1"/>
      <dgm:spPr/>
      <dgm:t>
        <a:bodyPr/>
        <a:lstStyle/>
        <a:p>
          <a:r>
            <a:rPr lang="pl-PL" sz="1600" dirty="0" smtClean="0"/>
            <a:t>Najczęściej członek rodziny</a:t>
          </a:r>
          <a:endParaRPr lang="pl-PL" sz="1600" dirty="0"/>
        </a:p>
      </dgm:t>
    </dgm:pt>
    <dgm:pt modelId="{A32D2C87-D5EF-4BE8-BD93-F516187D9956}" type="parTrans" cxnId="{84A73106-84F0-4BE5-905C-A4F2C15B4185}">
      <dgm:prSet/>
      <dgm:spPr/>
      <dgm:t>
        <a:bodyPr/>
        <a:lstStyle/>
        <a:p>
          <a:endParaRPr lang="pl-PL"/>
        </a:p>
      </dgm:t>
    </dgm:pt>
    <dgm:pt modelId="{0524A57C-B49D-43ED-AFFE-AB051C77C057}" type="sibTrans" cxnId="{84A73106-84F0-4BE5-905C-A4F2C15B4185}">
      <dgm:prSet/>
      <dgm:spPr/>
      <dgm:t>
        <a:bodyPr/>
        <a:lstStyle/>
        <a:p>
          <a:endParaRPr lang="pl-PL"/>
        </a:p>
      </dgm:t>
    </dgm:pt>
    <dgm:pt modelId="{8C9126A9-4F0A-4904-962B-C7DF3F481E2A}" type="pres">
      <dgm:prSet presAssocID="{7F8465E3-0568-4B47-AE4F-FD10802B67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FB11EA6-2150-419C-AC25-599C6F0F8498}" type="pres">
      <dgm:prSet presAssocID="{EE3D1887-F62E-4E14-AA95-717D8AC756A5}" presName="centerShape" presStyleLbl="node0" presStyleIdx="0" presStyleCnt="1" custScaleX="114238" custScaleY="92152"/>
      <dgm:spPr/>
      <dgm:t>
        <a:bodyPr/>
        <a:lstStyle/>
        <a:p>
          <a:endParaRPr lang="pl-PL"/>
        </a:p>
      </dgm:t>
    </dgm:pt>
    <dgm:pt modelId="{F39D7C90-514B-42AF-B092-3D4DD01996C5}" type="pres">
      <dgm:prSet presAssocID="{32FE258B-A233-41E0-8F41-89A20E2039D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00EA6C-081C-4A4C-AE6D-BD3227200D4C}" type="pres">
      <dgm:prSet presAssocID="{32FE258B-A233-41E0-8F41-89A20E2039D4}" presName="dummy" presStyleCnt="0"/>
      <dgm:spPr/>
    </dgm:pt>
    <dgm:pt modelId="{4CF6F4F0-6D27-4E8B-AE0E-3549BF91BC3F}" type="pres">
      <dgm:prSet presAssocID="{15024B40-E3EC-40A0-A6BF-E9534E547145}" presName="sibTrans" presStyleLbl="sibTrans2D1" presStyleIdx="0" presStyleCnt="4" custScaleX="101109" custScaleY="101288"/>
      <dgm:spPr/>
      <dgm:t>
        <a:bodyPr/>
        <a:lstStyle/>
        <a:p>
          <a:endParaRPr lang="pl-PL"/>
        </a:p>
      </dgm:t>
    </dgm:pt>
    <dgm:pt modelId="{5E3C9D1F-ED48-4E0E-A145-5F77019F3F68}" type="pres">
      <dgm:prSet presAssocID="{2DE9CCD8-7023-46BC-ACB5-9722D57217D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599615-91BF-4A14-BFA3-93AC46B7A41D}" type="pres">
      <dgm:prSet presAssocID="{2DE9CCD8-7023-46BC-ACB5-9722D57217DB}" presName="dummy" presStyleCnt="0"/>
      <dgm:spPr/>
    </dgm:pt>
    <dgm:pt modelId="{D67E56B0-FCFE-4D8A-9B1C-163B7B4561A3}" type="pres">
      <dgm:prSet presAssocID="{BF48A7B3-26D1-4A0A-8417-8F8D82D4BE1E}" presName="sibTrans" presStyleLbl="sibTrans2D1" presStyleIdx="1" presStyleCnt="4"/>
      <dgm:spPr/>
      <dgm:t>
        <a:bodyPr/>
        <a:lstStyle/>
        <a:p>
          <a:endParaRPr lang="pl-PL"/>
        </a:p>
      </dgm:t>
    </dgm:pt>
    <dgm:pt modelId="{3A881A7E-A923-4874-95FD-7FF882A3AC30}" type="pres">
      <dgm:prSet presAssocID="{5A799C3A-A760-46A9-9F3A-32F478B19E44}" presName="node" presStyleLbl="node1" presStyleIdx="2" presStyleCnt="4" custScaleX="111052" custScaleY="11369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03D9F2-BBE9-4A6E-9186-C4F5096C72C7}" type="pres">
      <dgm:prSet presAssocID="{5A799C3A-A760-46A9-9F3A-32F478B19E44}" presName="dummy" presStyleCnt="0"/>
      <dgm:spPr/>
    </dgm:pt>
    <dgm:pt modelId="{7DAF2C42-3180-4F0F-94B9-05FFAC5EA5EA}" type="pres">
      <dgm:prSet presAssocID="{3E1B2966-4D86-40D5-8A20-A493302BD8C2}" presName="sibTrans" presStyleLbl="sibTrans2D1" presStyleIdx="2" presStyleCnt="4"/>
      <dgm:spPr/>
      <dgm:t>
        <a:bodyPr/>
        <a:lstStyle/>
        <a:p>
          <a:endParaRPr lang="pl-PL"/>
        </a:p>
      </dgm:t>
    </dgm:pt>
    <dgm:pt modelId="{C2416E21-C62F-4237-98DC-995B5C28AF38}" type="pres">
      <dgm:prSet presAssocID="{B38440D6-2F45-487A-9080-6C21D9B1370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D8973F-5EF2-4BF4-A0DD-C15EAA1CEC35}" type="pres">
      <dgm:prSet presAssocID="{B38440D6-2F45-487A-9080-6C21D9B13703}" presName="dummy" presStyleCnt="0"/>
      <dgm:spPr/>
    </dgm:pt>
    <dgm:pt modelId="{93B26193-5B94-4BEB-91CD-F3731E2E64AE}" type="pres">
      <dgm:prSet presAssocID="{0524A57C-B49D-43ED-AFFE-AB051C77C057}" presName="sibTrans" presStyleLbl="sibTrans2D1" presStyleIdx="3" presStyleCnt="4"/>
      <dgm:spPr/>
      <dgm:t>
        <a:bodyPr/>
        <a:lstStyle/>
        <a:p>
          <a:endParaRPr lang="pl-PL"/>
        </a:p>
      </dgm:t>
    </dgm:pt>
  </dgm:ptLst>
  <dgm:cxnLst>
    <dgm:cxn modelId="{58D81384-3CC4-47A9-8EB2-A2CCEE60B30D}" type="presOf" srcId="{2DE9CCD8-7023-46BC-ACB5-9722D57217DB}" destId="{5E3C9D1F-ED48-4E0E-A145-5F77019F3F68}" srcOrd="0" destOrd="0" presId="urn:microsoft.com/office/officeart/2005/8/layout/radial6"/>
    <dgm:cxn modelId="{57CA9BC3-12CD-41B3-BC01-92A50D6B024E}" type="presOf" srcId="{BF48A7B3-26D1-4A0A-8417-8F8D82D4BE1E}" destId="{D67E56B0-FCFE-4D8A-9B1C-163B7B4561A3}" srcOrd="0" destOrd="0" presId="urn:microsoft.com/office/officeart/2005/8/layout/radial6"/>
    <dgm:cxn modelId="{F514C8A6-DC39-428E-B7E1-3F1CA3526740}" srcId="{EE3D1887-F62E-4E14-AA95-717D8AC756A5}" destId="{32FE258B-A233-41E0-8F41-89A20E2039D4}" srcOrd="0" destOrd="0" parTransId="{48FFDDFE-9F7F-4848-A017-EEA499E574C7}" sibTransId="{15024B40-E3EC-40A0-A6BF-E9534E547145}"/>
    <dgm:cxn modelId="{E0A159E9-7BE8-498B-AD4E-4D5CE2643C71}" type="presOf" srcId="{3E1B2966-4D86-40D5-8A20-A493302BD8C2}" destId="{7DAF2C42-3180-4F0F-94B9-05FFAC5EA5EA}" srcOrd="0" destOrd="0" presId="urn:microsoft.com/office/officeart/2005/8/layout/radial6"/>
    <dgm:cxn modelId="{215A5093-DFCE-4389-A178-734EF120D2F7}" type="presOf" srcId="{15024B40-E3EC-40A0-A6BF-E9534E547145}" destId="{4CF6F4F0-6D27-4E8B-AE0E-3549BF91BC3F}" srcOrd="0" destOrd="0" presId="urn:microsoft.com/office/officeart/2005/8/layout/radial6"/>
    <dgm:cxn modelId="{9E977033-3BB8-4791-9B54-5184E68E94FF}" type="presOf" srcId="{B38440D6-2F45-487A-9080-6C21D9B13703}" destId="{C2416E21-C62F-4237-98DC-995B5C28AF38}" srcOrd="0" destOrd="0" presId="urn:microsoft.com/office/officeart/2005/8/layout/radial6"/>
    <dgm:cxn modelId="{0E38E826-2DC0-44C2-A18A-F59052482580}" srcId="{EE3D1887-F62E-4E14-AA95-717D8AC756A5}" destId="{5A799C3A-A760-46A9-9F3A-32F478B19E44}" srcOrd="2" destOrd="0" parTransId="{64E494FD-60BC-4C36-8A14-CF1B12318B1F}" sibTransId="{3E1B2966-4D86-40D5-8A20-A493302BD8C2}"/>
    <dgm:cxn modelId="{E300AE93-ACE9-4F3E-B0A8-2C0912BFFD89}" type="presOf" srcId="{EE3D1887-F62E-4E14-AA95-717D8AC756A5}" destId="{2FB11EA6-2150-419C-AC25-599C6F0F8498}" srcOrd="0" destOrd="0" presId="urn:microsoft.com/office/officeart/2005/8/layout/radial6"/>
    <dgm:cxn modelId="{91897D68-FD6A-4EFE-9256-C2C69D2EB986}" type="presOf" srcId="{32FE258B-A233-41E0-8F41-89A20E2039D4}" destId="{F39D7C90-514B-42AF-B092-3D4DD01996C5}" srcOrd="0" destOrd="0" presId="urn:microsoft.com/office/officeart/2005/8/layout/radial6"/>
    <dgm:cxn modelId="{5C3EF8D3-C0E7-4BE0-A9D4-F87265B07DDB}" type="presOf" srcId="{7F8465E3-0568-4B47-AE4F-FD10802B678D}" destId="{8C9126A9-4F0A-4904-962B-C7DF3F481E2A}" srcOrd="0" destOrd="0" presId="urn:microsoft.com/office/officeart/2005/8/layout/radial6"/>
    <dgm:cxn modelId="{70D091DE-BEC8-4BF5-BF13-18E669862BE3}" type="presOf" srcId="{0524A57C-B49D-43ED-AFFE-AB051C77C057}" destId="{93B26193-5B94-4BEB-91CD-F3731E2E64AE}" srcOrd="0" destOrd="0" presId="urn:microsoft.com/office/officeart/2005/8/layout/radial6"/>
    <dgm:cxn modelId="{B45715D8-D0E7-4D35-B5EB-DE82DF821C56}" srcId="{EE3D1887-F62E-4E14-AA95-717D8AC756A5}" destId="{2DE9CCD8-7023-46BC-ACB5-9722D57217DB}" srcOrd="1" destOrd="0" parTransId="{0BE65A31-74D7-4B9B-A41D-3ED44237D533}" sibTransId="{BF48A7B3-26D1-4A0A-8417-8F8D82D4BE1E}"/>
    <dgm:cxn modelId="{1D0EF9C2-1BDC-454C-94CD-BFE0738BCB56}" type="presOf" srcId="{5A799C3A-A760-46A9-9F3A-32F478B19E44}" destId="{3A881A7E-A923-4874-95FD-7FF882A3AC30}" srcOrd="0" destOrd="0" presId="urn:microsoft.com/office/officeart/2005/8/layout/radial6"/>
    <dgm:cxn modelId="{84A73106-84F0-4BE5-905C-A4F2C15B4185}" srcId="{EE3D1887-F62E-4E14-AA95-717D8AC756A5}" destId="{B38440D6-2F45-487A-9080-6C21D9B13703}" srcOrd="3" destOrd="0" parTransId="{A32D2C87-D5EF-4BE8-BD93-F516187D9956}" sibTransId="{0524A57C-B49D-43ED-AFFE-AB051C77C057}"/>
    <dgm:cxn modelId="{FC04B70A-1F9C-4038-88F7-29E99BFE6786}" srcId="{7F8465E3-0568-4B47-AE4F-FD10802B678D}" destId="{EE3D1887-F62E-4E14-AA95-717D8AC756A5}" srcOrd="0" destOrd="0" parTransId="{B409E40C-010F-49D7-B7A4-ED5EBF162DDB}" sibTransId="{0C4FAD74-6E80-45E2-A3F8-26D82AE49DBF}"/>
    <dgm:cxn modelId="{1E99E8B2-6BF3-4C06-BC21-C622366FF166}" type="presParOf" srcId="{8C9126A9-4F0A-4904-962B-C7DF3F481E2A}" destId="{2FB11EA6-2150-419C-AC25-599C6F0F8498}" srcOrd="0" destOrd="0" presId="urn:microsoft.com/office/officeart/2005/8/layout/radial6"/>
    <dgm:cxn modelId="{9B77F019-AC49-4E43-8B78-B8A31EB26717}" type="presParOf" srcId="{8C9126A9-4F0A-4904-962B-C7DF3F481E2A}" destId="{F39D7C90-514B-42AF-B092-3D4DD01996C5}" srcOrd="1" destOrd="0" presId="urn:microsoft.com/office/officeart/2005/8/layout/radial6"/>
    <dgm:cxn modelId="{005EB219-2388-44D6-94C6-A4535B0524AA}" type="presParOf" srcId="{8C9126A9-4F0A-4904-962B-C7DF3F481E2A}" destId="{6100EA6C-081C-4A4C-AE6D-BD3227200D4C}" srcOrd="2" destOrd="0" presId="urn:microsoft.com/office/officeart/2005/8/layout/radial6"/>
    <dgm:cxn modelId="{5B4CA9DE-1C16-48D9-8212-4960292EC522}" type="presParOf" srcId="{8C9126A9-4F0A-4904-962B-C7DF3F481E2A}" destId="{4CF6F4F0-6D27-4E8B-AE0E-3549BF91BC3F}" srcOrd="3" destOrd="0" presId="urn:microsoft.com/office/officeart/2005/8/layout/radial6"/>
    <dgm:cxn modelId="{19777BA1-A462-4A81-B0AE-7CA970F84165}" type="presParOf" srcId="{8C9126A9-4F0A-4904-962B-C7DF3F481E2A}" destId="{5E3C9D1F-ED48-4E0E-A145-5F77019F3F68}" srcOrd="4" destOrd="0" presId="urn:microsoft.com/office/officeart/2005/8/layout/radial6"/>
    <dgm:cxn modelId="{876321C0-953B-4C9C-BD63-962DDE2567B8}" type="presParOf" srcId="{8C9126A9-4F0A-4904-962B-C7DF3F481E2A}" destId="{8C599615-91BF-4A14-BFA3-93AC46B7A41D}" srcOrd="5" destOrd="0" presId="urn:microsoft.com/office/officeart/2005/8/layout/radial6"/>
    <dgm:cxn modelId="{31404E5A-71AD-41FC-83AE-26D7577DFF81}" type="presParOf" srcId="{8C9126A9-4F0A-4904-962B-C7DF3F481E2A}" destId="{D67E56B0-FCFE-4D8A-9B1C-163B7B4561A3}" srcOrd="6" destOrd="0" presId="urn:microsoft.com/office/officeart/2005/8/layout/radial6"/>
    <dgm:cxn modelId="{87AC4A09-4E4F-43E6-A26B-E7EF3DC3E9ED}" type="presParOf" srcId="{8C9126A9-4F0A-4904-962B-C7DF3F481E2A}" destId="{3A881A7E-A923-4874-95FD-7FF882A3AC30}" srcOrd="7" destOrd="0" presId="urn:microsoft.com/office/officeart/2005/8/layout/radial6"/>
    <dgm:cxn modelId="{7779B169-BE49-451E-815D-7A33DC9E4069}" type="presParOf" srcId="{8C9126A9-4F0A-4904-962B-C7DF3F481E2A}" destId="{4803D9F2-BBE9-4A6E-9186-C4F5096C72C7}" srcOrd="8" destOrd="0" presId="urn:microsoft.com/office/officeart/2005/8/layout/radial6"/>
    <dgm:cxn modelId="{DD60EA34-6394-4664-8FF4-46D2E4E78DDD}" type="presParOf" srcId="{8C9126A9-4F0A-4904-962B-C7DF3F481E2A}" destId="{7DAF2C42-3180-4F0F-94B9-05FFAC5EA5EA}" srcOrd="9" destOrd="0" presId="urn:microsoft.com/office/officeart/2005/8/layout/radial6"/>
    <dgm:cxn modelId="{1B766C3D-1DA7-443B-A41B-A4AE9EC3ABB8}" type="presParOf" srcId="{8C9126A9-4F0A-4904-962B-C7DF3F481E2A}" destId="{C2416E21-C62F-4237-98DC-995B5C28AF38}" srcOrd="10" destOrd="0" presId="urn:microsoft.com/office/officeart/2005/8/layout/radial6"/>
    <dgm:cxn modelId="{3C3F0699-6D37-4486-A8BD-8790BACAADBC}" type="presParOf" srcId="{8C9126A9-4F0A-4904-962B-C7DF3F481E2A}" destId="{26D8973F-5EF2-4BF4-A0DD-C15EAA1CEC35}" srcOrd="11" destOrd="0" presId="urn:microsoft.com/office/officeart/2005/8/layout/radial6"/>
    <dgm:cxn modelId="{64F1FBB7-40A1-42C9-A289-280FC9BB1B1A}" type="presParOf" srcId="{8C9126A9-4F0A-4904-962B-C7DF3F481E2A}" destId="{93B26193-5B94-4BEB-91CD-F3731E2E64A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F8465E3-0568-4B47-AE4F-FD10802B678D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E3D1887-F62E-4E14-AA95-717D8AC756A5}">
      <dgm:prSet phldrT="[Tekst]" custT="1"/>
      <dgm:spPr/>
      <dgm:t>
        <a:bodyPr/>
        <a:lstStyle/>
        <a:p>
          <a:r>
            <a:rPr lang="pl-PL" sz="2250" b="1" dirty="0" smtClean="0">
              <a:solidFill>
                <a:srgbClr val="FF0000"/>
              </a:solidFill>
            </a:rPr>
            <a:t>Osoba niesamodzielna</a:t>
          </a:r>
          <a:endParaRPr lang="pl-PL" sz="2250" b="1" dirty="0">
            <a:solidFill>
              <a:srgbClr val="FF0000"/>
            </a:solidFill>
          </a:endParaRPr>
        </a:p>
      </dgm:t>
    </dgm:pt>
    <dgm:pt modelId="{B409E40C-010F-49D7-B7A4-ED5EBF162DDB}" type="parTrans" cxnId="{FC04B70A-1F9C-4038-88F7-29E99BFE6786}">
      <dgm:prSet/>
      <dgm:spPr/>
      <dgm:t>
        <a:bodyPr/>
        <a:lstStyle/>
        <a:p>
          <a:endParaRPr lang="pl-PL"/>
        </a:p>
      </dgm:t>
    </dgm:pt>
    <dgm:pt modelId="{0C4FAD74-6E80-45E2-A3F8-26D82AE49DBF}" type="sibTrans" cxnId="{FC04B70A-1F9C-4038-88F7-29E99BFE6786}">
      <dgm:prSet/>
      <dgm:spPr/>
      <dgm:t>
        <a:bodyPr/>
        <a:lstStyle/>
        <a:p>
          <a:endParaRPr lang="pl-PL"/>
        </a:p>
      </dgm:t>
    </dgm:pt>
    <dgm:pt modelId="{32FE258B-A233-41E0-8F41-89A20E2039D4}">
      <dgm:prSet phldrT="[Tekst]" custT="1"/>
      <dgm:spPr/>
      <dgm:t>
        <a:bodyPr/>
        <a:lstStyle/>
        <a:p>
          <a:r>
            <a:rPr lang="pl-PL" sz="1600" dirty="0" smtClean="0"/>
            <a:t>Podeszły wiek</a:t>
          </a:r>
          <a:endParaRPr lang="pl-PL" sz="1600" dirty="0"/>
        </a:p>
      </dgm:t>
    </dgm:pt>
    <dgm:pt modelId="{48FFDDFE-9F7F-4848-A017-EEA499E574C7}" type="parTrans" cxnId="{F514C8A6-DC39-428E-B7E1-3F1CA3526740}">
      <dgm:prSet/>
      <dgm:spPr/>
      <dgm:t>
        <a:bodyPr/>
        <a:lstStyle/>
        <a:p>
          <a:endParaRPr lang="pl-PL"/>
        </a:p>
      </dgm:t>
    </dgm:pt>
    <dgm:pt modelId="{15024B40-E3EC-40A0-A6BF-E9534E547145}" type="sibTrans" cxnId="{F514C8A6-DC39-428E-B7E1-3F1CA3526740}">
      <dgm:prSet/>
      <dgm:spPr/>
      <dgm:t>
        <a:bodyPr/>
        <a:lstStyle/>
        <a:p>
          <a:endParaRPr lang="pl-PL"/>
        </a:p>
      </dgm:t>
    </dgm:pt>
    <dgm:pt modelId="{2DE9CCD8-7023-46BC-ACB5-9722D57217DB}">
      <dgm:prSet phldrT="[Tekst]" custT="1"/>
      <dgm:spPr/>
      <dgm:t>
        <a:bodyPr/>
        <a:lstStyle/>
        <a:p>
          <a:r>
            <a:rPr lang="pl-PL" sz="1600" dirty="0" smtClean="0"/>
            <a:t>Stan zdrowia</a:t>
          </a:r>
          <a:endParaRPr lang="pl-PL" sz="1600" dirty="0"/>
        </a:p>
      </dgm:t>
    </dgm:pt>
    <dgm:pt modelId="{0BE65A31-74D7-4B9B-A41D-3ED44237D533}" type="parTrans" cxnId="{B45715D8-D0E7-4D35-B5EB-DE82DF821C56}">
      <dgm:prSet/>
      <dgm:spPr/>
      <dgm:t>
        <a:bodyPr/>
        <a:lstStyle/>
        <a:p>
          <a:endParaRPr lang="pl-PL"/>
        </a:p>
      </dgm:t>
    </dgm:pt>
    <dgm:pt modelId="{BF48A7B3-26D1-4A0A-8417-8F8D82D4BE1E}" type="sibTrans" cxnId="{B45715D8-D0E7-4D35-B5EB-DE82DF821C56}">
      <dgm:prSet/>
      <dgm:spPr/>
      <dgm:t>
        <a:bodyPr/>
        <a:lstStyle/>
        <a:p>
          <a:endParaRPr lang="pl-PL"/>
        </a:p>
      </dgm:t>
    </dgm:pt>
    <dgm:pt modelId="{5A799C3A-A760-46A9-9F3A-32F478B19E44}">
      <dgm:prSet phldrT="[Tekst]" custT="1"/>
      <dgm:spPr/>
      <dgm:t>
        <a:bodyPr/>
        <a:lstStyle/>
        <a:p>
          <a:r>
            <a:rPr lang="pl-PL" sz="1600" dirty="0" smtClean="0"/>
            <a:t>niepełnosprawność</a:t>
          </a:r>
          <a:endParaRPr lang="pl-PL" sz="1600" dirty="0"/>
        </a:p>
      </dgm:t>
    </dgm:pt>
    <dgm:pt modelId="{64E494FD-60BC-4C36-8A14-CF1B12318B1F}" type="parTrans" cxnId="{0E38E826-2DC0-44C2-A18A-F59052482580}">
      <dgm:prSet/>
      <dgm:spPr/>
      <dgm:t>
        <a:bodyPr/>
        <a:lstStyle/>
        <a:p>
          <a:endParaRPr lang="pl-PL"/>
        </a:p>
      </dgm:t>
    </dgm:pt>
    <dgm:pt modelId="{3E1B2966-4D86-40D5-8A20-A493302BD8C2}" type="sibTrans" cxnId="{0E38E826-2DC0-44C2-A18A-F59052482580}">
      <dgm:prSet/>
      <dgm:spPr/>
      <dgm:t>
        <a:bodyPr/>
        <a:lstStyle/>
        <a:p>
          <a:endParaRPr lang="pl-PL"/>
        </a:p>
      </dgm:t>
    </dgm:pt>
    <dgm:pt modelId="{B38440D6-2F45-487A-9080-6C21D9B13703}">
      <dgm:prSet phldrT="[Tekst]" custT="1"/>
      <dgm:spPr/>
      <dgm:t>
        <a:bodyPr/>
        <a:lstStyle/>
        <a:p>
          <a:r>
            <a:rPr lang="pl-PL" sz="1200" dirty="0" smtClean="0"/>
            <a:t>Niemożność wykonywania co najmniej 1 podstawowej czynności dnia codziennego </a:t>
          </a:r>
          <a:endParaRPr lang="pl-PL" sz="1200" dirty="0"/>
        </a:p>
      </dgm:t>
    </dgm:pt>
    <dgm:pt modelId="{A32D2C87-D5EF-4BE8-BD93-F516187D9956}" type="parTrans" cxnId="{84A73106-84F0-4BE5-905C-A4F2C15B4185}">
      <dgm:prSet/>
      <dgm:spPr/>
      <dgm:t>
        <a:bodyPr/>
        <a:lstStyle/>
        <a:p>
          <a:endParaRPr lang="pl-PL"/>
        </a:p>
      </dgm:t>
    </dgm:pt>
    <dgm:pt modelId="{0524A57C-B49D-43ED-AFFE-AB051C77C057}" type="sibTrans" cxnId="{84A73106-84F0-4BE5-905C-A4F2C15B4185}">
      <dgm:prSet/>
      <dgm:spPr/>
      <dgm:t>
        <a:bodyPr/>
        <a:lstStyle/>
        <a:p>
          <a:endParaRPr lang="pl-PL"/>
        </a:p>
      </dgm:t>
    </dgm:pt>
    <dgm:pt modelId="{8C9126A9-4F0A-4904-962B-C7DF3F481E2A}" type="pres">
      <dgm:prSet presAssocID="{7F8465E3-0568-4B47-AE4F-FD10802B67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FB11EA6-2150-419C-AC25-599C6F0F8498}" type="pres">
      <dgm:prSet presAssocID="{EE3D1887-F62E-4E14-AA95-717D8AC756A5}" presName="centerShape" presStyleLbl="node0" presStyleIdx="0" presStyleCnt="1" custScaleX="120522" custScaleY="111007"/>
      <dgm:spPr/>
      <dgm:t>
        <a:bodyPr/>
        <a:lstStyle/>
        <a:p>
          <a:endParaRPr lang="pl-PL"/>
        </a:p>
      </dgm:t>
    </dgm:pt>
    <dgm:pt modelId="{F39D7C90-514B-42AF-B092-3D4DD01996C5}" type="pres">
      <dgm:prSet presAssocID="{32FE258B-A233-41E0-8F41-89A20E2039D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00EA6C-081C-4A4C-AE6D-BD3227200D4C}" type="pres">
      <dgm:prSet presAssocID="{32FE258B-A233-41E0-8F41-89A20E2039D4}" presName="dummy" presStyleCnt="0"/>
      <dgm:spPr/>
    </dgm:pt>
    <dgm:pt modelId="{4CF6F4F0-6D27-4E8B-AE0E-3549BF91BC3F}" type="pres">
      <dgm:prSet presAssocID="{15024B40-E3EC-40A0-A6BF-E9534E547145}" presName="sibTrans" presStyleLbl="sibTrans2D1" presStyleIdx="0" presStyleCnt="4"/>
      <dgm:spPr/>
      <dgm:t>
        <a:bodyPr/>
        <a:lstStyle/>
        <a:p>
          <a:endParaRPr lang="pl-PL"/>
        </a:p>
      </dgm:t>
    </dgm:pt>
    <dgm:pt modelId="{5E3C9D1F-ED48-4E0E-A145-5F77019F3F68}" type="pres">
      <dgm:prSet presAssocID="{2DE9CCD8-7023-46BC-ACB5-9722D57217D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599615-91BF-4A14-BFA3-93AC46B7A41D}" type="pres">
      <dgm:prSet presAssocID="{2DE9CCD8-7023-46BC-ACB5-9722D57217DB}" presName="dummy" presStyleCnt="0"/>
      <dgm:spPr/>
    </dgm:pt>
    <dgm:pt modelId="{D67E56B0-FCFE-4D8A-9B1C-163B7B4561A3}" type="pres">
      <dgm:prSet presAssocID="{BF48A7B3-26D1-4A0A-8417-8F8D82D4BE1E}" presName="sibTrans" presStyleLbl="sibTrans2D1" presStyleIdx="1" presStyleCnt="4"/>
      <dgm:spPr/>
      <dgm:t>
        <a:bodyPr/>
        <a:lstStyle/>
        <a:p>
          <a:endParaRPr lang="pl-PL"/>
        </a:p>
      </dgm:t>
    </dgm:pt>
    <dgm:pt modelId="{3A881A7E-A923-4874-95FD-7FF882A3AC30}" type="pres">
      <dgm:prSet presAssocID="{5A799C3A-A760-46A9-9F3A-32F478B19E4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03D9F2-BBE9-4A6E-9186-C4F5096C72C7}" type="pres">
      <dgm:prSet presAssocID="{5A799C3A-A760-46A9-9F3A-32F478B19E44}" presName="dummy" presStyleCnt="0"/>
      <dgm:spPr/>
    </dgm:pt>
    <dgm:pt modelId="{7DAF2C42-3180-4F0F-94B9-05FFAC5EA5EA}" type="pres">
      <dgm:prSet presAssocID="{3E1B2966-4D86-40D5-8A20-A493302BD8C2}" presName="sibTrans" presStyleLbl="sibTrans2D1" presStyleIdx="2" presStyleCnt="4"/>
      <dgm:spPr/>
      <dgm:t>
        <a:bodyPr/>
        <a:lstStyle/>
        <a:p>
          <a:endParaRPr lang="pl-PL"/>
        </a:p>
      </dgm:t>
    </dgm:pt>
    <dgm:pt modelId="{C2416E21-C62F-4237-98DC-995B5C28AF38}" type="pres">
      <dgm:prSet presAssocID="{B38440D6-2F45-487A-9080-6C21D9B1370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D8973F-5EF2-4BF4-A0DD-C15EAA1CEC35}" type="pres">
      <dgm:prSet presAssocID="{B38440D6-2F45-487A-9080-6C21D9B13703}" presName="dummy" presStyleCnt="0"/>
      <dgm:spPr/>
    </dgm:pt>
    <dgm:pt modelId="{93B26193-5B94-4BEB-91CD-F3731E2E64AE}" type="pres">
      <dgm:prSet presAssocID="{0524A57C-B49D-43ED-AFFE-AB051C77C057}" presName="sibTrans" presStyleLbl="sibTrans2D1" presStyleIdx="3" presStyleCnt="4" custScaleY="100001" custLinFactNeighborX="-3240" custLinFactNeighborY="675"/>
      <dgm:spPr/>
      <dgm:t>
        <a:bodyPr/>
        <a:lstStyle/>
        <a:p>
          <a:endParaRPr lang="pl-PL"/>
        </a:p>
      </dgm:t>
    </dgm:pt>
  </dgm:ptLst>
  <dgm:cxnLst>
    <dgm:cxn modelId="{2E4E0E16-D985-46A6-AD74-A63FE34C103E}" type="presOf" srcId="{BF48A7B3-26D1-4A0A-8417-8F8D82D4BE1E}" destId="{D67E56B0-FCFE-4D8A-9B1C-163B7B4561A3}" srcOrd="0" destOrd="0" presId="urn:microsoft.com/office/officeart/2005/8/layout/radial6"/>
    <dgm:cxn modelId="{672E4831-1703-44C9-AF5A-F4D1D2CFDCFB}" type="presOf" srcId="{0524A57C-B49D-43ED-AFFE-AB051C77C057}" destId="{93B26193-5B94-4BEB-91CD-F3731E2E64AE}" srcOrd="0" destOrd="0" presId="urn:microsoft.com/office/officeart/2005/8/layout/radial6"/>
    <dgm:cxn modelId="{F514C8A6-DC39-428E-B7E1-3F1CA3526740}" srcId="{EE3D1887-F62E-4E14-AA95-717D8AC756A5}" destId="{32FE258B-A233-41E0-8F41-89A20E2039D4}" srcOrd="0" destOrd="0" parTransId="{48FFDDFE-9F7F-4848-A017-EEA499E574C7}" sibTransId="{15024B40-E3EC-40A0-A6BF-E9534E547145}"/>
    <dgm:cxn modelId="{288BBF7C-6B45-4D75-AC97-05F6C9A7EE39}" type="presOf" srcId="{3E1B2966-4D86-40D5-8A20-A493302BD8C2}" destId="{7DAF2C42-3180-4F0F-94B9-05FFAC5EA5EA}" srcOrd="0" destOrd="0" presId="urn:microsoft.com/office/officeart/2005/8/layout/radial6"/>
    <dgm:cxn modelId="{2BA8D66D-3A60-4D1F-9A4B-89D1BD1DFCB1}" type="presOf" srcId="{7F8465E3-0568-4B47-AE4F-FD10802B678D}" destId="{8C9126A9-4F0A-4904-962B-C7DF3F481E2A}" srcOrd="0" destOrd="0" presId="urn:microsoft.com/office/officeart/2005/8/layout/radial6"/>
    <dgm:cxn modelId="{07D1C14F-F04C-4419-8E9D-AF896FA2A659}" type="presOf" srcId="{B38440D6-2F45-487A-9080-6C21D9B13703}" destId="{C2416E21-C62F-4237-98DC-995B5C28AF38}" srcOrd="0" destOrd="0" presId="urn:microsoft.com/office/officeart/2005/8/layout/radial6"/>
    <dgm:cxn modelId="{3592E0D2-9E02-4F80-AEF9-1963E3501B95}" type="presOf" srcId="{EE3D1887-F62E-4E14-AA95-717D8AC756A5}" destId="{2FB11EA6-2150-419C-AC25-599C6F0F8498}" srcOrd="0" destOrd="0" presId="urn:microsoft.com/office/officeart/2005/8/layout/radial6"/>
    <dgm:cxn modelId="{0E38E826-2DC0-44C2-A18A-F59052482580}" srcId="{EE3D1887-F62E-4E14-AA95-717D8AC756A5}" destId="{5A799C3A-A760-46A9-9F3A-32F478B19E44}" srcOrd="2" destOrd="0" parTransId="{64E494FD-60BC-4C36-8A14-CF1B12318B1F}" sibTransId="{3E1B2966-4D86-40D5-8A20-A493302BD8C2}"/>
    <dgm:cxn modelId="{B0A4D97F-C924-42AA-9A91-73F1C2203C9A}" type="presOf" srcId="{32FE258B-A233-41E0-8F41-89A20E2039D4}" destId="{F39D7C90-514B-42AF-B092-3D4DD01996C5}" srcOrd="0" destOrd="0" presId="urn:microsoft.com/office/officeart/2005/8/layout/radial6"/>
    <dgm:cxn modelId="{4CE93642-08C2-4BD0-8BB4-D22F0014561D}" type="presOf" srcId="{15024B40-E3EC-40A0-A6BF-E9534E547145}" destId="{4CF6F4F0-6D27-4E8B-AE0E-3549BF91BC3F}" srcOrd="0" destOrd="0" presId="urn:microsoft.com/office/officeart/2005/8/layout/radial6"/>
    <dgm:cxn modelId="{C4D60438-5470-4B81-AE9D-8F371DA4FDE5}" type="presOf" srcId="{2DE9CCD8-7023-46BC-ACB5-9722D57217DB}" destId="{5E3C9D1F-ED48-4E0E-A145-5F77019F3F68}" srcOrd="0" destOrd="0" presId="urn:microsoft.com/office/officeart/2005/8/layout/radial6"/>
    <dgm:cxn modelId="{B45715D8-D0E7-4D35-B5EB-DE82DF821C56}" srcId="{EE3D1887-F62E-4E14-AA95-717D8AC756A5}" destId="{2DE9CCD8-7023-46BC-ACB5-9722D57217DB}" srcOrd="1" destOrd="0" parTransId="{0BE65A31-74D7-4B9B-A41D-3ED44237D533}" sibTransId="{BF48A7B3-26D1-4A0A-8417-8F8D82D4BE1E}"/>
    <dgm:cxn modelId="{712C7125-6B21-43A5-A76B-27DAEC94A5CF}" type="presOf" srcId="{5A799C3A-A760-46A9-9F3A-32F478B19E44}" destId="{3A881A7E-A923-4874-95FD-7FF882A3AC30}" srcOrd="0" destOrd="0" presId="urn:microsoft.com/office/officeart/2005/8/layout/radial6"/>
    <dgm:cxn modelId="{84A73106-84F0-4BE5-905C-A4F2C15B4185}" srcId="{EE3D1887-F62E-4E14-AA95-717D8AC756A5}" destId="{B38440D6-2F45-487A-9080-6C21D9B13703}" srcOrd="3" destOrd="0" parTransId="{A32D2C87-D5EF-4BE8-BD93-F516187D9956}" sibTransId="{0524A57C-B49D-43ED-AFFE-AB051C77C057}"/>
    <dgm:cxn modelId="{FC04B70A-1F9C-4038-88F7-29E99BFE6786}" srcId="{7F8465E3-0568-4B47-AE4F-FD10802B678D}" destId="{EE3D1887-F62E-4E14-AA95-717D8AC756A5}" srcOrd="0" destOrd="0" parTransId="{B409E40C-010F-49D7-B7A4-ED5EBF162DDB}" sibTransId="{0C4FAD74-6E80-45E2-A3F8-26D82AE49DBF}"/>
    <dgm:cxn modelId="{1B52E036-C696-4BCB-8229-307D5AA1B4FF}" type="presParOf" srcId="{8C9126A9-4F0A-4904-962B-C7DF3F481E2A}" destId="{2FB11EA6-2150-419C-AC25-599C6F0F8498}" srcOrd="0" destOrd="0" presId="urn:microsoft.com/office/officeart/2005/8/layout/radial6"/>
    <dgm:cxn modelId="{EA6A1ACA-D3D6-450C-9FF6-98C30E652974}" type="presParOf" srcId="{8C9126A9-4F0A-4904-962B-C7DF3F481E2A}" destId="{F39D7C90-514B-42AF-B092-3D4DD01996C5}" srcOrd="1" destOrd="0" presId="urn:microsoft.com/office/officeart/2005/8/layout/radial6"/>
    <dgm:cxn modelId="{3313F707-965B-49D6-84BC-12239177A5E9}" type="presParOf" srcId="{8C9126A9-4F0A-4904-962B-C7DF3F481E2A}" destId="{6100EA6C-081C-4A4C-AE6D-BD3227200D4C}" srcOrd="2" destOrd="0" presId="urn:microsoft.com/office/officeart/2005/8/layout/radial6"/>
    <dgm:cxn modelId="{5A5133DD-3ED8-4720-936E-A67BBD2E5F3C}" type="presParOf" srcId="{8C9126A9-4F0A-4904-962B-C7DF3F481E2A}" destId="{4CF6F4F0-6D27-4E8B-AE0E-3549BF91BC3F}" srcOrd="3" destOrd="0" presId="urn:microsoft.com/office/officeart/2005/8/layout/radial6"/>
    <dgm:cxn modelId="{386B95FD-EFE1-4E59-A409-627F307DDFE3}" type="presParOf" srcId="{8C9126A9-4F0A-4904-962B-C7DF3F481E2A}" destId="{5E3C9D1F-ED48-4E0E-A145-5F77019F3F68}" srcOrd="4" destOrd="0" presId="urn:microsoft.com/office/officeart/2005/8/layout/radial6"/>
    <dgm:cxn modelId="{B1D47C89-3AD6-4946-B7DE-29F468ACFD63}" type="presParOf" srcId="{8C9126A9-4F0A-4904-962B-C7DF3F481E2A}" destId="{8C599615-91BF-4A14-BFA3-93AC46B7A41D}" srcOrd="5" destOrd="0" presId="urn:microsoft.com/office/officeart/2005/8/layout/radial6"/>
    <dgm:cxn modelId="{C9012E28-A2F7-4959-B799-A514B4B9DFB0}" type="presParOf" srcId="{8C9126A9-4F0A-4904-962B-C7DF3F481E2A}" destId="{D67E56B0-FCFE-4D8A-9B1C-163B7B4561A3}" srcOrd="6" destOrd="0" presId="urn:microsoft.com/office/officeart/2005/8/layout/radial6"/>
    <dgm:cxn modelId="{64AF2941-F95F-4B45-895A-BB3C51BEE5E0}" type="presParOf" srcId="{8C9126A9-4F0A-4904-962B-C7DF3F481E2A}" destId="{3A881A7E-A923-4874-95FD-7FF882A3AC30}" srcOrd="7" destOrd="0" presId="urn:microsoft.com/office/officeart/2005/8/layout/radial6"/>
    <dgm:cxn modelId="{99D3E704-95E0-4CE6-8DD8-2C43BBD6510B}" type="presParOf" srcId="{8C9126A9-4F0A-4904-962B-C7DF3F481E2A}" destId="{4803D9F2-BBE9-4A6E-9186-C4F5096C72C7}" srcOrd="8" destOrd="0" presId="urn:microsoft.com/office/officeart/2005/8/layout/radial6"/>
    <dgm:cxn modelId="{F96577B4-74C6-4E96-8B8D-87913C070FDE}" type="presParOf" srcId="{8C9126A9-4F0A-4904-962B-C7DF3F481E2A}" destId="{7DAF2C42-3180-4F0F-94B9-05FFAC5EA5EA}" srcOrd="9" destOrd="0" presId="urn:microsoft.com/office/officeart/2005/8/layout/radial6"/>
    <dgm:cxn modelId="{A16E556D-1926-43A5-9186-DD049E90E983}" type="presParOf" srcId="{8C9126A9-4F0A-4904-962B-C7DF3F481E2A}" destId="{C2416E21-C62F-4237-98DC-995B5C28AF38}" srcOrd="10" destOrd="0" presId="urn:microsoft.com/office/officeart/2005/8/layout/radial6"/>
    <dgm:cxn modelId="{2122DAC1-C4F3-465B-A6CE-D5907E1933F0}" type="presParOf" srcId="{8C9126A9-4F0A-4904-962B-C7DF3F481E2A}" destId="{26D8973F-5EF2-4BF4-A0DD-C15EAA1CEC35}" srcOrd="11" destOrd="0" presId="urn:microsoft.com/office/officeart/2005/8/layout/radial6"/>
    <dgm:cxn modelId="{BEBECA31-DCF6-42CF-BB1B-127C2177DADF}" type="presParOf" srcId="{8C9126A9-4F0A-4904-962B-C7DF3F481E2A}" destId="{93B26193-5B94-4BEB-91CD-F3731E2E64A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24EBF19-CD32-446B-8313-6DD711E5A16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7C60BA6-885E-408B-8E2A-799764FB6734}">
      <dgm:prSet phldrT="[Tekst]" custT="1"/>
      <dgm:spPr/>
      <dgm:t>
        <a:bodyPr/>
        <a:lstStyle/>
        <a:p>
          <a:r>
            <a:rPr lang="pl-PL" sz="1600" dirty="0" smtClean="0"/>
            <a:t>JST, ich związki, stowarzyszenia i jednostki org.  posiadające osobowość prawną</a:t>
          </a:r>
          <a:endParaRPr lang="pl-PL" sz="1600" dirty="0"/>
        </a:p>
      </dgm:t>
    </dgm:pt>
    <dgm:pt modelId="{BC93BE46-63A7-404B-BE47-F04A76288CC1}" type="parTrans" cxnId="{EE21F82A-304F-4D6E-BB6C-721576CB47CA}">
      <dgm:prSet/>
      <dgm:spPr/>
      <dgm:t>
        <a:bodyPr/>
        <a:lstStyle/>
        <a:p>
          <a:endParaRPr lang="pl-PL"/>
        </a:p>
      </dgm:t>
    </dgm:pt>
    <dgm:pt modelId="{52B7B9D0-F45A-433C-BE6D-D77728D22929}" type="sibTrans" cxnId="{EE21F82A-304F-4D6E-BB6C-721576CB47CA}">
      <dgm:prSet/>
      <dgm:spPr/>
      <dgm:t>
        <a:bodyPr/>
        <a:lstStyle/>
        <a:p>
          <a:endParaRPr lang="pl-PL"/>
        </a:p>
      </dgm:t>
    </dgm:pt>
    <dgm:pt modelId="{25B90BF4-6BFF-464E-BDD4-BC9657BC5E78}">
      <dgm:prSet phldrT="[Tekst]" custT="1"/>
      <dgm:spPr/>
      <dgm:t>
        <a:bodyPr/>
        <a:lstStyle/>
        <a:p>
          <a:r>
            <a:rPr lang="pl-PL" sz="1600" dirty="0" smtClean="0"/>
            <a:t>Organizacje pozarządowe oraz organizacje non-profit</a:t>
          </a:r>
          <a:endParaRPr lang="pl-PL" sz="1600" dirty="0"/>
        </a:p>
      </dgm:t>
    </dgm:pt>
    <dgm:pt modelId="{D5F78345-46DA-401D-A477-BAD9A2CF84CE}" type="parTrans" cxnId="{C3AF2677-EEE9-43B9-B627-7D0C19E07902}">
      <dgm:prSet/>
      <dgm:spPr/>
      <dgm:t>
        <a:bodyPr/>
        <a:lstStyle/>
        <a:p>
          <a:endParaRPr lang="pl-PL"/>
        </a:p>
      </dgm:t>
    </dgm:pt>
    <dgm:pt modelId="{CB765B6E-4A6E-4181-B9DB-00685EB8FBDE}" type="sibTrans" cxnId="{C3AF2677-EEE9-43B9-B627-7D0C19E07902}">
      <dgm:prSet/>
      <dgm:spPr/>
      <dgm:t>
        <a:bodyPr/>
        <a:lstStyle/>
        <a:p>
          <a:endParaRPr lang="pl-PL"/>
        </a:p>
      </dgm:t>
    </dgm:pt>
    <dgm:pt modelId="{8CB748CA-E331-4D59-8426-30421BB2D0AA}">
      <dgm:prSet phldrT="[Tekst]" custT="1"/>
      <dgm:spPr/>
      <dgm:t>
        <a:bodyPr/>
        <a:lstStyle/>
        <a:p>
          <a:r>
            <a:rPr lang="pl-PL" sz="1600" dirty="0" smtClean="0"/>
            <a:t>Kościoły i związki wyznaniowe oraz osoby prawne kościołów </a:t>
          </a:r>
          <a:br>
            <a:rPr lang="pl-PL" sz="1600" dirty="0" smtClean="0"/>
          </a:br>
          <a:r>
            <a:rPr lang="pl-PL" sz="1600" dirty="0" smtClean="0"/>
            <a:t>i związków wyznaniowych</a:t>
          </a:r>
          <a:endParaRPr lang="pl-PL" sz="1600" dirty="0"/>
        </a:p>
      </dgm:t>
    </dgm:pt>
    <dgm:pt modelId="{41B5DABA-8DE8-4056-AA67-6A542F6CE48D}" type="parTrans" cxnId="{23835CC3-06C7-4D5F-9425-C8DB7EF516B3}">
      <dgm:prSet/>
      <dgm:spPr/>
      <dgm:t>
        <a:bodyPr/>
        <a:lstStyle/>
        <a:p>
          <a:endParaRPr lang="pl-PL"/>
        </a:p>
      </dgm:t>
    </dgm:pt>
    <dgm:pt modelId="{06B90E53-1CBA-44A7-A1A2-7C64439F21BE}" type="sibTrans" cxnId="{23835CC3-06C7-4D5F-9425-C8DB7EF516B3}">
      <dgm:prSet/>
      <dgm:spPr/>
      <dgm:t>
        <a:bodyPr/>
        <a:lstStyle/>
        <a:p>
          <a:endParaRPr lang="pl-PL"/>
        </a:p>
      </dgm:t>
    </dgm:pt>
    <dgm:pt modelId="{2AC048C9-6640-4046-BD16-4807895F0473}">
      <dgm:prSet phldrT="[Tekst]" custT="1"/>
      <dgm:spPr/>
      <dgm:t>
        <a:bodyPr/>
        <a:lstStyle/>
        <a:p>
          <a:r>
            <a:rPr lang="pl-PL" sz="1600" dirty="0" smtClean="0"/>
            <a:t>Podmioty ekonomii społecznej</a:t>
          </a:r>
          <a:endParaRPr lang="pl-PL" sz="1600" dirty="0"/>
        </a:p>
      </dgm:t>
    </dgm:pt>
    <dgm:pt modelId="{B3004E86-AA3C-4DCA-9D29-D509CF73B0F8}" type="parTrans" cxnId="{12F61DFB-C5ED-45D4-98D6-B4F6ED18B547}">
      <dgm:prSet/>
      <dgm:spPr/>
      <dgm:t>
        <a:bodyPr/>
        <a:lstStyle/>
        <a:p>
          <a:endParaRPr lang="pl-PL"/>
        </a:p>
      </dgm:t>
    </dgm:pt>
    <dgm:pt modelId="{47B1CBD9-6E1F-4A6E-A79F-BBEB68FD65A6}" type="sibTrans" cxnId="{12F61DFB-C5ED-45D4-98D6-B4F6ED18B547}">
      <dgm:prSet/>
      <dgm:spPr/>
      <dgm:t>
        <a:bodyPr/>
        <a:lstStyle/>
        <a:p>
          <a:endParaRPr lang="pl-PL"/>
        </a:p>
      </dgm:t>
    </dgm:pt>
    <dgm:pt modelId="{D1298EDD-CBCB-4DCF-96AE-93F115FD1ACC}">
      <dgm:prSet phldrT="[Tekst]" custT="1"/>
      <dgm:spPr/>
      <dgm:t>
        <a:bodyPr/>
        <a:lstStyle/>
        <a:p>
          <a:r>
            <a:rPr lang="pl-PL" sz="1600" dirty="0" smtClean="0"/>
            <a:t>Przedsiębiorcy</a:t>
          </a:r>
          <a:endParaRPr lang="pl-PL" sz="1600" dirty="0"/>
        </a:p>
      </dgm:t>
    </dgm:pt>
    <dgm:pt modelId="{BED6DDCB-665A-4FE2-8EEF-CC0EB2ECC030}" type="parTrans" cxnId="{669EC349-7E3B-44B1-B937-020C0AFD66D6}">
      <dgm:prSet/>
      <dgm:spPr/>
      <dgm:t>
        <a:bodyPr/>
        <a:lstStyle/>
        <a:p>
          <a:endParaRPr lang="pl-PL"/>
        </a:p>
      </dgm:t>
    </dgm:pt>
    <dgm:pt modelId="{A3C7685E-B871-401B-85D5-C13176DB0D82}" type="sibTrans" cxnId="{669EC349-7E3B-44B1-B937-020C0AFD66D6}">
      <dgm:prSet/>
      <dgm:spPr/>
      <dgm:t>
        <a:bodyPr/>
        <a:lstStyle/>
        <a:p>
          <a:endParaRPr lang="pl-PL"/>
        </a:p>
      </dgm:t>
    </dgm:pt>
    <dgm:pt modelId="{6551C6EE-89CB-40B3-95FA-939401FBA803}" type="pres">
      <dgm:prSet presAssocID="{524EBF19-CD32-446B-8313-6DD711E5A16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E9462A5-58F9-4C50-8681-22F33984FC72}" type="pres">
      <dgm:prSet presAssocID="{E7C60BA6-885E-408B-8E2A-799764FB6734}" presName="parentLin" presStyleCnt="0"/>
      <dgm:spPr/>
    </dgm:pt>
    <dgm:pt modelId="{E2967D38-8C7D-4875-A8B4-72A66E52992D}" type="pres">
      <dgm:prSet presAssocID="{E7C60BA6-885E-408B-8E2A-799764FB6734}" presName="parentLeftMargin" presStyleLbl="node1" presStyleIdx="0" presStyleCnt="5"/>
      <dgm:spPr/>
      <dgm:t>
        <a:bodyPr/>
        <a:lstStyle/>
        <a:p>
          <a:endParaRPr lang="pl-PL"/>
        </a:p>
      </dgm:t>
    </dgm:pt>
    <dgm:pt modelId="{AB2DD62A-1B43-4741-A1F8-A6A3D6948B46}" type="pres">
      <dgm:prSet presAssocID="{E7C60BA6-885E-408B-8E2A-799764FB673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77BEFF-9EEC-4C47-894C-D03EF084287B}" type="pres">
      <dgm:prSet presAssocID="{E7C60BA6-885E-408B-8E2A-799764FB6734}" presName="negativeSpace" presStyleCnt="0"/>
      <dgm:spPr/>
    </dgm:pt>
    <dgm:pt modelId="{F98F6678-FAA7-4653-AF02-64832F00DD8E}" type="pres">
      <dgm:prSet presAssocID="{E7C60BA6-885E-408B-8E2A-799764FB6734}" presName="childText" presStyleLbl="conFgAcc1" presStyleIdx="0" presStyleCnt="5">
        <dgm:presLayoutVars>
          <dgm:bulletEnabled val="1"/>
        </dgm:presLayoutVars>
      </dgm:prSet>
      <dgm:spPr/>
    </dgm:pt>
    <dgm:pt modelId="{7A2A0168-2FD1-481E-838A-8BEF852403FB}" type="pres">
      <dgm:prSet presAssocID="{52B7B9D0-F45A-433C-BE6D-D77728D22929}" presName="spaceBetweenRectangles" presStyleCnt="0"/>
      <dgm:spPr/>
    </dgm:pt>
    <dgm:pt modelId="{B4EE7271-9452-48D1-A131-D0FADA12BABC}" type="pres">
      <dgm:prSet presAssocID="{25B90BF4-6BFF-464E-BDD4-BC9657BC5E78}" presName="parentLin" presStyleCnt="0"/>
      <dgm:spPr/>
    </dgm:pt>
    <dgm:pt modelId="{F4B50600-EDA7-4B44-ABA7-1E4247373E5C}" type="pres">
      <dgm:prSet presAssocID="{25B90BF4-6BFF-464E-BDD4-BC9657BC5E78}" presName="parentLeftMargin" presStyleLbl="node1" presStyleIdx="0" presStyleCnt="5"/>
      <dgm:spPr/>
      <dgm:t>
        <a:bodyPr/>
        <a:lstStyle/>
        <a:p>
          <a:endParaRPr lang="pl-PL"/>
        </a:p>
      </dgm:t>
    </dgm:pt>
    <dgm:pt modelId="{CB57FEF6-7929-4980-A714-8013520BE616}" type="pres">
      <dgm:prSet presAssocID="{25B90BF4-6BFF-464E-BDD4-BC9657BC5E7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D10561-E7B8-44B8-946B-D5BEF00C6733}" type="pres">
      <dgm:prSet presAssocID="{25B90BF4-6BFF-464E-BDD4-BC9657BC5E78}" presName="negativeSpace" presStyleCnt="0"/>
      <dgm:spPr/>
    </dgm:pt>
    <dgm:pt modelId="{746E5CA5-3384-40AE-A569-8001082F31B9}" type="pres">
      <dgm:prSet presAssocID="{25B90BF4-6BFF-464E-BDD4-BC9657BC5E78}" presName="childText" presStyleLbl="conFgAcc1" presStyleIdx="1" presStyleCnt="5">
        <dgm:presLayoutVars>
          <dgm:bulletEnabled val="1"/>
        </dgm:presLayoutVars>
      </dgm:prSet>
      <dgm:spPr/>
    </dgm:pt>
    <dgm:pt modelId="{B462364A-94F7-4F21-B37D-8CF4DA5682E0}" type="pres">
      <dgm:prSet presAssocID="{CB765B6E-4A6E-4181-B9DB-00685EB8FBDE}" presName="spaceBetweenRectangles" presStyleCnt="0"/>
      <dgm:spPr/>
    </dgm:pt>
    <dgm:pt modelId="{C6D5CF4D-C745-4095-AC7B-D57DA35D8366}" type="pres">
      <dgm:prSet presAssocID="{8CB748CA-E331-4D59-8426-30421BB2D0AA}" presName="parentLin" presStyleCnt="0"/>
      <dgm:spPr/>
    </dgm:pt>
    <dgm:pt modelId="{66BE6F48-1E6D-4C3B-A56F-FF2520263098}" type="pres">
      <dgm:prSet presAssocID="{8CB748CA-E331-4D59-8426-30421BB2D0AA}" presName="parentLeftMargin" presStyleLbl="node1" presStyleIdx="1" presStyleCnt="5"/>
      <dgm:spPr/>
      <dgm:t>
        <a:bodyPr/>
        <a:lstStyle/>
        <a:p>
          <a:endParaRPr lang="pl-PL"/>
        </a:p>
      </dgm:t>
    </dgm:pt>
    <dgm:pt modelId="{56026AEA-F21F-4C85-916A-7F9392F0344D}" type="pres">
      <dgm:prSet presAssocID="{8CB748CA-E331-4D59-8426-30421BB2D0A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86D961-24CC-402C-A3D7-53C63369A7C3}" type="pres">
      <dgm:prSet presAssocID="{8CB748CA-E331-4D59-8426-30421BB2D0AA}" presName="negativeSpace" presStyleCnt="0"/>
      <dgm:spPr/>
    </dgm:pt>
    <dgm:pt modelId="{58982C04-7D46-407C-B1FA-DAA55AA74C80}" type="pres">
      <dgm:prSet presAssocID="{8CB748CA-E331-4D59-8426-30421BB2D0AA}" presName="childText" presStyleLbl="conFgAcc1" presStyleIdx="2" presStyleCnt="5">
        <dgm:presLayoutVars>
          <dgm:bulletEnabled val="1"/>
        </dgm:presLayoutVars>
      </dgm:prSet>
      <dgm:spPr/>
    </dgm:pt>
    <dgm:pt modelId="{8A48C3E5-C9D4-4299-8A96-D8F4F6A660A1}" type="pres">
      <dgm:prSet presAssocID="{06B90E53-1CBA-44A7-A1A2-7C64439F21BE}" presName="spaceBetweenRectangles" presStyleCnt="0"/>
      <dgm:spPr/>
    </dgm:pt>
    <dgm:pt modelId="{28E416B1-6138-4A96-A658-00B7EFFBA6A6}" type="pres">
      <dgm:prSet presAssocID="{2AC048C9-6640-4046-BD16-4807895F0473}" presName="parentLin" presStyleCnt="0"/>
      <dgm:spPr/>
    </dgm:pt>
    <dgm:pt modelId="{0751CBC8-CE56-494B-87AC-E47BF69D54D1}" type="pres">
      <dgm:prSet presAssocID="{2AC048C9-6640-4046-BD16-4807895F0473}" presName="parentLeftMargin" presStyleLbl="node1" presStyleIdx="2" presStyleCnt="5"/>
      <dgm:spPr/>
      <dgm:t>
        <a:bodyPr/>
        <a:lstStyle/>
        <a:p>
          <a:endParaRPr lang="pl-PL"/>
        </a:p>
      </dgm:t>
    </dgm:pt>
    <dgm:pt modelId="{A38D6407-ADE3-4086-846A-0C2417B39218}" type="pres">
      <dgm:prSet presAssocID="{2AC048C9-6640-4046-BD16-4807895F047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A22ED7B-CD50-4F98-8E5A-8260E873BFE6}" type="pres">
      <dgm:prSet presAssocID="{2AC048C9-6640-4046-BD16-4807895F0473}" presName="negativeSpace" presStyleCnt="0"/>
      <dgm:spPr/>
    </dgm:pt>
    <dgm:pt modelId="{7D446F5E-E0CB-4EDE-9D6C-BBE7CA112550}" type="pres">
      <dgm:prSet presAssocID="{2AC048C9-6640-4046-BD16-4807895F0473}" presName="childText" presStyleLbl="conFgAcc1" presStyleIdx="3" presStyleCnt="5">
        <dgm:presLayoutVars>
          <dgm:bulletEnabled val="1"/>
        </dgm:presLayoutVars>
      </dgm:prSet>
      <dgm:spPr/>
    </dgm:pt>
    <dgm:pt modelId="{1B06BB8F-D229-4B69-8411-F40722E3777E}" type="pres">
      <dgm:prSet presAssocID="{47B1CBD9-6E1F-4A6E-A79F-BBEB68FD65A6}" presName="spaceBetweenRectangles" presStyleCnt="0"/>
      <dgm:spPr/>
    </dgm:pt>
    <dgm:pt modelId="{AC5371C2-0496-4CBF-B679-7A07F1994223}" type="pres">
      <dgm:prSet presAssocID="{D1298EDD-CBCB-4DCF-96AE-93F115FD1ACC}" presName="parentLin" presStyleCnt="0"/>
      <dgm:spPr/>
    </dgm:pt>
    <dgm:pt modelId="{DF60F35B-2570-474E-8E57-B715AA762DA6}" type="pres">
      <dgm:prSet presAssocID="{D1298EDD-CBCB-4DCF-96AE-93F115FD1ACC}" presName="parentLeftMargin" presStyleLbl="node1" presStyleIdx="3" presStyleCnt="5"/>
      <dgm:spPr/>
      <dgm:t>
        <a:bodyPr/>
        <a:lstStyle/>
        <a:p>
          <a:endParaRPr lang="pl-PL"/>
        </a:p>
      </dgm:t>
    </dgm:pt>
    <dgm:pt modelId="{7DEF014E-D1EF-479C-A209-E3FDFDF8AFED}" type="pres">
      <dgm:prSet presAssocID="{D1298EDD-CBCB-4DCF-96AE-93F115FD1AC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2CE45B-9433-43C7-B5C5-D5169383829B}" type="pres">
      <dgm:prSet presAssocID="{D1298EDD-CBCB-4DCF-96AE-93F115FD1ACC}" presName="negativeSpace" presStyleCnt="0"/>
      <dgm:spPr/>
    </dgm:pt>
    <dgm:pt modelId="{BD8D5F0D-8DD4-4557-A62B-F54218877D47}" type="pres">
      <dgm:prSet presAssocID="{D1298EDD-CBCB-4DCF-96AE-93F115FD1AC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3AF2677-EEE9-43B9-B627-7D0C19E07902}" srcId="{524EBF19-CD32-446B-8313-6DD711E5A161}" destId="{25B90BF4-6BFF-464E-BDD4-BC9657BC5E78}" srcOrd="1" destOrd="0" parTransId="{D5F78345-46DA-401D-A477-BAD9A2CF84CE}" sibTransId="{CB765B6E-4A6E-4181-B9DB-00685EB8FBDE}"/>
    <dgm:cxn modelId="{669EC349-7E3B-44B1-B937-020C0AFD66D6}" srcId="{524EBF19-CD32-446B-8313-6DD711E5A161}" destId="{D1298EDD-CBCB-4DCF-96AE-93F115FD1ACC}" srcOrd="4" destOrd="0" parTransId="{BED6DDCB-665A-4FE2-8EEF-CC0EB2ECC030}" sibTransId="{A3C7685E-B871-401B-85D5-C13176DB0D82}"/>
    <dgm:cxn modelId="{D5052301-3E98-44D8-954B-CC64EF33FFEB}" type="presOf" srcId="{D1298EDD-CBCB-4DCF-96AE-93F115FD1ACC}" destId="{DF60F35B-2570-474E-8E57-B715AA762DA6}" srcOrd="0" destOrd="0" presId="urn:microsoft.com/office/officeart/2005/8/layout/list1"/>
    <dgm:cxn modelId="{199CFA3D-BDA5-4007-BE16-F440C1E3CA99}" type="presOf" srcId="{25B90BF4-6BFF-464E-BDD4-BC9657BC5E78}" destId="{CB57FEF6-7929-4980-A714-8013520BE616}" srcOrd="1" destOrd="0" presId="urn:microsoft.com/office/officeart/2005/8/layout/list1"/>
    <dgm:cxn modelId="{8760657C-8F50-46EB-A1BB-A8AEE74A91FD}" type="presOf" srcId="{E7C60BA6-885E-408B-8E2A-799764FB6734}" destId="{E2967D38-8C7D-4875-A8B4-72A66E52992D}" srcOrd="0" destOrd="0" presId="urn:microsoft.com/office/officeart/2005/8/layout/list1"/>
    <dgm:cxn modelId="{18EB02F9-81A9-4317-A27A-77F6AE7DF1F3}" type="presOf" srcId="{8CB748CA-E331-4D59-8426-30421BB2D0AA}" destId="{56026AEA-F21F-4C85-916A-7F9392F0344D}" srcOrd="1" destOrd="0" presId="urn:microsoft.com/office/officeart/2005/8/layout/list1"/>
    <dgm:cxn modelId="{23835CC3-06C7-4D5F-9425-C8DB7EF516B3}" srcId="{524EBF19-CD32-446B-8313-6DD711E5A161}" destId="{8CB748CA-E331-4D59-8426-30421BB2D0AA}" srcOrd="2" destOrd="0" parTransId="{41B5DABA-8DE8-4056-AA67-6A542F6CE48D}" sibTransId="{06B90E53-1CBA-44A7-A1A2-7C64439F21BE}"/>
    <dgm:cxn modelId="{A05CB8CB-BD2D-423B-8768-AFE58F1D881C}" type="presOf" srcId="{2AC048C9-6640-4046-BD16-4807895F0473}" destId="{A38D6407-ADE3-4086-846A-0C2417B39218}" srcOrd="1" destOrd="0" presId="urn:microsoft.com/office/officeart/2005/8/layout/list1"/>
    <dgm:cxn modelId="{9A4D5A9A-1C35-4D50-BD6E-F480E5421D8A}" type="presOf" srcId="{D1298EDD-CBCB-4DCF-96AE-93F115FD1ACC}" destId="{7DEF014E-D1EF-479C-A209-E3FDFDF8AFED}" srcOrd="1" destOrd="0" presId="urn:microsoft.com/office/officeart/2005/8/layout/list1"/>
    <dgm:cxn modelId="{5BBB4301-B2F7-4E47-92FB-BA648FB661CF}" type="presOf" srcId="{2AC048C9-6640-4046-BD16-4807895F0473}" destId="{0751CBC8-CE56-494B-87AC-E47BF69D54D1}" srcOrd="0" destOrd="0" presId="urn:microsoft.com/office/officeart/2005/8/layout/list1"/>
    <dgm:cxn modelId="{12F61DFB-C5ED-45D4-98D6-B4F6ED18B547}" srcId="{524EBF19-CD32-446B-8313-6DD711E5A161}" destId="{2AC048C9-6640-4046-BD16-4807895F0473}" srcOrd="3" destOrd="0" parTransId="{B3004E86-AA3C-4DCA-9D29-D509CF73B0F8}" sibTransId="{47B1CBD9-6E1F-4A6E-A79F-BBEB68FD65A6}"/>
    <dgm:cxn modelId="{99D8E61C-0F22-4DEA-BC5C-191C83914E4B}" type="presOf" srcId="{25B90BF4-6BFF-464E-BDD4-BC9657BC5E78}" destId="{F4B50600-EDA7-4B44-ABA7-1E4247373E5C}" srcOrd="0" destOrd="0" presId="urn:microsoft.com/office/officeart/2005/8/layout/list1"/>
    <dgm:cxn modelId="{F8602A1D-A76A-43A5-901A-9C6633388FEF}" type="presOf" srcId="{524EBF19-CD32-446B-8313-6DD711E5A161}" destId="{6551C6EE-89CB-40B3-95FA-939401FBA803}" srcOrd="0" destOrd="0" presId="urn:microsoft.com/office/officeart/2005/8/layout/list1"/>
    <dgm:cxn modelId="{EE21F82A-304F-4D6E-BB6C-721576CB47CA}" srcId="{524EBF19-CD32-446B-8313-6DD711E5A161}" destId="{E7C60BA6-885E-408B-8E2A-799764FB6734}" srcOrd="0" destOrd="0" parTransId="{BC93BE46-63A7-404B-BE47-F04A76288CC1}" sibTransId="{52B7B9D0-F45A-433C-BE6D-D77728D22929}"/>
    <dgm:cxn modelId="{DEC6C1FA-5E6E-45B2-A903-0C76950F1D74}" type="presOf" srcId="{E7C60BA6-885E-408B-8E2A-799764FB6734}" destId="{AB2DD62A-1B43-4741-A1F8-A6A3D6948B46}" srcOrd="1" destOrd="0" presId="urn:microsoft.com/office/officeart/2005/8/layout/list1"/>
    <dgm:cxn modelId="{321F0078-58CF-48CE-9AE3-860BA3D098F6}" type="presOf" srcId="{8CB748CA-E331-4D59-8426-30421BB2D0AA}" destId="{66BE6F48-1E6D-4C3B-A56F-FF2520263098}" srcOrd="0" destOrd="0" presId="urn:microsoft.com/office/officeart/2005/8/layout/list1"/>
    <dgm:cxn modelId="{261528C6-AF70-4B90-BFD8-7AD54DE4238E}" type="presParOf" srcId="{6551C6EE-89CB-40B3-95FA-939401FBA803}" destId="{6E9462A5-58F9-4C50-8681-22F33984FC72}" srcOrd="0" destOrd="0" presId="urn:microsoft.com/office/officeart/2005/8/layout/list1"/>
    <dgm:cxn modelId="{D9D11FC2-94F1-4635-A0E6-55AFBEFB42A0}" type="presParOf" srcId="{6E9462A5-58F9-4C50-8681-22F33984FC72}" destId="{E2967D38-8C7D-4875-A8B4-72A66E52992D}" srcOrd="0" destOrd="0" presId="urn:microsoft.com/office/officeart/2005/8/layout/list1"/>
    <dgm:cxn modelId="{0C40E58B-4DEE-481F-8369-8A76B773B529}" type="presParOf" srcId="{6E9462A5-58F9-4C50-8681-22F33984FC72}" destId="{AB2DD62A-1B43-4741-A1F8-A6A3D6948B46}" srcOrd="1" destOrd="0" presId="urn:microsoft.com/office/officeart/2005/8/layout/list1"/>
    <dgm:cxn modelId="{CABCD23F-93F7-4A16-9AF6-6C0198414791}" type="presParOf" srcId="{6551C6EE-89CB-40B3-95FA-939401FBA803}" destId="{5C77BEFF-9EEC-4C47-894C-D03EF084287B}" srcOrd="1" destOrd="0" presId="urn:microsoft.com/office/officeart/2005/8/layout/list1"/>
    <dgm:cxn modelId="{228155C8-49C0-4C6F-AE4A-0EBFA3031E42}" type="presParOf" srcId="{6551C6EE-89CB-40B3-95FA-939401FBA803}" destId="{F98F6678-FAA7-4653-AF02-64832F00DD8E}" srcOrd="2" destOrd="0" presId="urn:microsoft.com/office/officeart/2005/8/layout/list1"/>
    <dgm:cxn modelId="{527926FE-8BA8-4D49-9E17-2FA001A75315}" type="presParOf" srcId="{6551C6EE-89CB-40B3-95FA-939401FBA803}" destId="{7A2A0168-2FD1-481E-838A-8BEF852403FB}" srcOrd="3" destOrd="0" presId="urn:microsoft.com/office/officeart/2005/8/layout/list1"/>
    <dgm:cxn modelId="{CB98FDE6-EB30-4EE9-8C67-AAC58048D759}" type="presParOf" srcId="{6551C6EE-89CB-40B3-95FA-939401FBA803}" destId="{B4EE7271-9452-48D1-A131-D0FADA12BABC}" srcOrd="4" destOrd="0" presId="urn:microsoft.com/office/officeart/2005/8/layout/list1"/>
    <dgm:cxn modelId="{3478C77C-08AB-4DDD-875E-7C056CD87B45}" type="presParOf" srcId="{B4EE7271-9452-48D1-A131-D0FADA12BABC}" destId="{F4B50600-EDA7-4B44-ABA7-1E4247373E5C}" srcOrd="0" destOrd="0" presId="urn:microsoft.com/office/officeart/2005/8/layout/list1"/>
    <dgm:cxn modelId="{CE5772B4-D2B4-4193-BA06-0FACD139F118}" type="presParOf" srcId="{B4EE7271-9452-48D1-A131-D0FADA12BABC}" destId="{CB57FEF6-7929-4980-A714-8013520BE616}" srcOrd="1" destOrd="0" presId="urn:microsoft.com/office/officeart/2005/8/layout/list1"/>
    <dgm:cxn modelId="{D875F27C-8BC5-4131-B055-7ECC49D81B51}" type="presParOf" srcId="{6551C6EE-89CB-40B3-95FA-939401FBA803}" destId="{3FD10561-E7B8-44B8-946B-D5BEF00C6733}" srcOrd="5" destOrd="0" presId="urn:microsoft.com/office/officeart/2005/8/layout/list1"/>
    <dgm:cxn modelId="{BE7F99DD-D64A-4406-9B74-290A9830CE7A}" type="presParOf" srcId="{6551C6EE-89CB-40B3-95FA-939401FBA803}" destId="{746E5CA5-3384-40AE-A569-8001082F31B9}" srcOrd="6" destOrd="0" presId="urn:microsoft.com/office/officeart/2005/8/layout/list1"/>
    <dgm:cxn modelId="{D57FD38B-0E20-4E4F-80EC-C7C9D18A56D8}" type="presParOf" srcId="{6551C6EE-89CB-40B3-95FA-939401FBA803}" destId="{B462364A-94F7-4F21-B37D-8CF4DA5682E0}" srcOrd="7" destOrd="0" presId="urn:microsoft.com/office/officeart/2005/8/layout/list1"/>
    <dgm:cxn modelId="{9A8AB158-0BFD-4357-8D07-133214184ACE}" type="presParOf" srcId="{6551C6EE-89CB-40B3-95FA-939401FBA803}" destId="{C6D5CF4D-C745-4095-AC7B-D57DA35D8366}" srcOrd="8" destOrd="0" presId="urn:microsoft.com/office/officeart/2005/8/layout/list1"/>
    <dgm:cxn modelId="{3E49368C-76D7-4C62-96B1-28D8CB2F3BCE}" type="presParOf" srcId="{C6D5CF4D-C745-4095-AC7B-D57DA35D8366}" destId="{66BE6F48-1E6D-4C3B-A56F-FF2520263098}" srcOrd="0" destOrd="0" presId="urn:microsoft.com/office/officeart/2005/8/layout/list1"/>
    <dgm:cxn modelId="{1512A2A0-38C6-4672-BFF0-F433E5F1199C}" type="presParOf" srcId="{C6D5CF4D-C745-4095-AC7B-D57DA35D8366}" destId="{56026AEA-F21F-4C85-916A-7F9392F0344D}" srcOrd="1" destOrd="0" presId="urn:microsoft.com/office/officeart/2005/8/layout/list1"/>
    <dgm:cxn modelId="{A57F0FB6-CC6E-49EE-8E21-A1B136F16DAC}" type="presParOf" srcId="{6551C6EE-89CB-40B3-95FA-939401FBA803}" destId="{4186D961-24CC-402C-A3D7-53C63369A7C3}" srcOrd="9" destOrd="0" presId="urn:microsoft.com/office/officeart/2005/8/layout/list1"/>
    <dgm:cxn modelId="{7B470072-1D8A-4EF0-A962-FF9E2C423CCE}" type="presParOf" srcId="{6551C6EE-89CB-40B3-95FA-939401FBA803}" destId="{58982C04-7D46-407C-B1FA-DAA55AA74C80}" srcOrd="10" destOrd="0" presId="urn:microsoft.com/office/officeart/2005/8/layout/list1"/>
    <dgm:cxn modelId="{30045752-FE9F-4B1C-90D1-645B1FFB8B8A}" type="presParOf" srcId="{6551C6EE-89CB-40B3-95FA-939401FBA803}" destId="{8A48C3E5-C9D4-4299-8A96-D8F4F6A660A1}" srcOrd="11" destOrd="0" presId="urn:microsoft.com/office/officeart/2005/8/layout/list1"/>
    <dgm:cxn modelId="{E44C7033-2D77-4CCC-9C0C-733202E97D51}" type="presParOf" srcId="{6551C6EE-89CB-40B3-95FA-939401FBA803}" destId="{28E416B1-6138-4A96-A658-00B7EFFBA6A6}" srcOrd="12" destOrd="0" presId="urn:microsoft.com/office/officeart/2005/8/layout/list1"/>
    <dgm:cxn modelId="{7D4482F6-E004-4B85-B392-6C6CC1193DA7}" type="presParOf" srcId="{28E416B1-6138-4A96-A658-00B7EFFBA6A6}" destId="{0751CBC8-CE56-494B-87AC-E47BF69D54D1}" srcOrd="0" destOrd="0" presId="urn:microsoft.com/office/officeart/2005/8/layout/list1"/>
    <dgm:cxn modelId="{1E6C271B-5ADC-4828-B88D-2CA4AB4A4126}" type="presParOf" srcId="{28E416B1-6138-4A96-A658-00B7EFFBA6A6}" destId="{A38D6407-ADE3-4086-846A-0C2417B39218}" srcOrd="1" destOrd="0" presId="urn:microsoft.com/office/officeart/2005/8/layout/list1"/>
    <dgm:cxn modelId="{34230FE9-2D58-41D8-B0EC-9DAC20EA2163}" type="presParOf" srcId="{6551C6EE-89CB-40B3-95FA-939401FBA803}" destId="{7A22ED7B-CD50-4F98-8E5A-8260E873BFE6}" srcOrd="13" destOrd="0" presId="urn:microsoft.com/office/officeart/2005/8/layout/list1"/>
    <dgm:cxn modelId="{F09D28F4-6493-417F-A14F-5196D1F39E5F}" type="presParOf" srcId="{6551C6EE-89CB-40B3-95FA-939401FBA803}" destId="{7D446F5E-E0CB-4EDE-9D6C-BBE7CA112550}" srcOrd="14" destOrd="0" presId="urn:microsoft.com/office/officeart/2005/8/layout/list1"/>
    <dgm:cxn modelId="{AC952501-2457-4CD5-BF75-9EF8B59513D5}" type="presParOf" srcId="{6551C6EE-89CB-40B3-95FA-939401FBA803}" destId="{1B06BB8F-D229-4B69-8411-F40722E3777E}" srcOrd="15" destOrd="0" presId="urn:microsoft.com/office/officeart/2005/8/layout/list1"/>
    <dgm:cxn modelId="{3F18E196-1AA4-4A1C-B943-4477C673DB5A}" type="presParOf" srcId="{6551C6EE-89CB-40B3-95FA-939401FBA803}" destId="{AC5371C2-0496-4CBF-B679-7A07F1994223}" srcOrd="16" destOrd="0" presId="urn:microsoft.com/office/officeart/2005/8/layout/list1"/>
    <dgm:cxn modelId="{A0136718-9E36-4968-982B-5D0AB64D82CB}" type="presParOf" srcId="{AC5371C2-0496-4CBF-B679-7A07F1994223}" destId="{DF60F35B-2570-474E-8E57-B715AA762DA6}" srcOrd="0" destOrd="0" presId="urn:microsoft.com/office/officeart/2005/8/layout/list1"/>
    <dgm:cxn modelId="{A4B67CD5-8851-4519-B659-E4BD038352B0}" type="presParOf" srcId="{AC5371C2-0496-4CBF-B679-7A07F1994223}" destId="{7DEF014E-D1EF-479C-A209-E3FDFDF8AFED}" srcOrd="1" destOrd="0" presId="urn:microsoft.com/office/officeart/2005/8/layout/list1"/>
    <dgm:cxn modelId="{833D6A75-0180-4A88-A324-4D796E2683CA}" type="presParOf" srcId="{6551C6EE-89CB-40B3-95FA-939401FBA803}" destId="{122CE45B-9433-43C7-B5C5-D5169383829B}" srcOrd="17" destOrd="0" presId="urn:microsoft.com/office/officeart/2005/8/layout/list1"/>
    <dgm:cxn modelId="{B9F653A0-8510-4698-A63E-8BEDCCCC73F9}" type="presParOf" srcId="{6551C6EE-89CB-40B3-95FA-939401FBA803}" destId="{BD8D5F0D-8DD4-4557-A62B-F54218877D4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AE2A54B-ABB3-4E2B-9915-BB55C053922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8D36026-954B-4687-B577-4BF52777FFDB}">
      <dgm:prSet phldrT="[Tekst]"/>
      <dgm:spPr/>
      <dgm:t>
        <a:bodyPr/>
        <a:lstStyle/>
        <a:p>
          <a:r>
            <a:rPr lang="pl-PL" dirty="0" smtClean="0"/>
            <a:t>Strategia Rozwoju WM </a:t>
          </a:r>
          <a:br>
            <a:rPr lang="pl-PL" dirty="0" smtClean="0"/>
          </a:br>
          <a:r>
            <a:rPr lang="pl-PL" dirty="0" smtClean="0"/>
            <a:t>2011 - 2020</a:t>
          </a:r>
          <a:endParaRPr lang="pl-PL" dirty="0"/>
        </a:p>
      </dgm:t>
    </dgm:pt>
    <dgm:pt modelId="{E7EF1874-C8D1-483F-931B-BBBEA866BE6C}" type="parTrans" cxnId="{64E1A1F2-A95F-4A99-B309-5F089DDDBBF7}">
      <dgm:prSet/>
      <dgm:spPr/>
      <dgm:t>
        <a:bodyPr/>
        <a:lstStyle/>
        <a:p>
          <a:endParaRPr lang="pl-PL"/>
        </a:p>
      </dgm:t>
    </dgm:pt>
    <dgm:pt modelId="{FFC0B4C8-831F-4C24-A859-E02E6382A470}" type="sibTrans" cxnId="{64E1A1F2-A95F-4A99-B309-5F089DDDBBF7}">
      <dgm:prSet/>
      <dgm:spPr/>
      <dgm:t>
        <a:bodyPr/>
        <a:lstStyle/>
        <a:p>
          <a:endParaRPr lang="pl-PL"/>
        </a:p>
      </dgm:t>
    </dgm:pt>
    <dgm:pt modelId="{79847DAA-952A-4520-A0B5-4C83625CDC5C}">
      <dgm:prSet phldrT="[Tekst]"/>
      <dgm:spPr/>
      <dgm:t>
        <a:bodyPr/>
        <a:lstStyle/>
        <a:p>
          <a:r>
            <a:rPr lang="pl-PL" dirty="0" smtClean="0"/>
            <a:t>Regionalny Program Operacyjny </a:t>
          </a:r>
          <a:br>
            <a:rPr lang="pl-PL" dirty="0" smtClean="0"/>
          </a:br>
          <a:r>
            <a:rPr lang="pl-PL" dirty="0" smtClean="0"/>
            <a:t>2014 - 2020</a:t>
          </a:r>
          <a:endParaRPr lang="pl-PL" dirty="0"/>
        </a:p>
      </dgm:t>
    </dgm:pt>
    <dgm:pt modelId="{4B30150F-180A-48DA-B396-236AEAE8C6D5}" type="parTrans" cxnId="{841FCE34-8D58-4092-9C2A-38DF3AB053FB}">
      <dgm:prSet/>
      <dgm:spPr/>
      <dgm:t>
        <a:bodyPr/>
        <a:lstStyle/>
        <a:p>
          <a:endParaRPr lang="pl-PL"/>
        </a:p>
      </dgm:t>
    </dgm:pt>
    <dgm:pt modelId="{12B325A8-2CD9-4245-B156-4E2EC1DC6A18}" type="sibTrans" cxnId="{841FCE34-8D58-4092-9C2A-38DF3AB053FB}">
      <dgm:prSet/>
      <dgm:spPr/>
      <dgm:t>
        <a:bodyPr/>
        <a:lstStyle/>
        <a:p>
          <a:endParaRPr lang="pl-PL"/>
        </a:p>
      </dgm:t>
    </dgm:pt>
    <dgm:pt modelId="{24B504D7-BF00-4241-B9DD-A3C2E479300B}">
      <dgm:prSet phldrT="[Tekst]"/>
      <dgm:spPr/>
      <dgm:t>
        <a:bodyPr/>
        <a:lstStyle/>
        <a:p>
          <a:r>
            <a:rPr lang="pl-PL" dirty="0" smtClean="0"/>
            <a:t>projekt</a:t>
          </a:r>
          <a:endParaRPr lang="pl-PL" dirty="0"/>
        </a:p>
      </dgm:t>
    </dgm:pt>
    <dgm:pt modelId="{EC7B607E-94D8-4843-AD59-0ED729F1509E}" type="parTrans" cxnId="{159BE413-D88F-4786-A60C-C3F1DB256766}">
      <dgm:prSet/>
      <dgm:spPr/>
      <dgm:t>
        <a:bodyPr/>
        <a:lstStyle/>
        <a:p>
          <a:endParaRPr lang="pl-PL"/>
        </a:p>
      </dgm:t>
    </dgm:pt>
    <dgm:pt modelId="{1C25D838-3B0A-43E5-AD28-3BAA73388594}" type="sibTrans" cxnId="{159BE413-D88F-4786-A60C-C3F1DB256766}">
      <dgm:prSet/>
      <dgm:spPr/>
      <dgm:t>
        <a:bodyPr/>
        <a:lstStyle/>
        <a:p>
          <a:endParaRPr lang="pl-PL"/>
        </a:p>
      </dgm:t>
    </dgm:pt>
    <dgm:pt modelId="{514D5A7B-13EE-4F17-B534-53DD04D85035}">
      <dgm:prSet phldrT="[Tekst]"/>
      <dgm:spPr/>
      <dgm:t>
        <a:bodyPr/>
        <a:lstStyle/>
        <a:p>
          <a:r>
            <a:rPr lang="pl-PL" dirty="0" smtClean="0"/>
            <a:t>projekt</a:t>
          </a:r>
          <a:endParaRPr lang="pl-PL" dirty="0"/>
        </a:p>
      </dgm:t>
    </dgm:pt>
    <dgm:pt modelId="{7D1CB1D9-C65A-4A03-B00D-BBE0BD284032}" type="parTrans" cxnId="{9275DAE3-DD7F-4DEE-93C2-EAB8953ACA7E}">
      <dgm:prSet/>
      <dgm:spPr/>
      <dgm:t>
        <a:bodyPr/>
        <a:lstStyle/>
        <a:p>
          <a:endParaRPr lang="pl-PL"/>
        </a:p>
      </dgm:t>
    </dgm:pt>
    <dgm:pt modelId="{D16B97CD-B08B-4E1A-82E6-DA93D9E221E4}" type="sibTrans" cxnId="{9275DAE3-DD7F-4DEE-93C2-EAB8953ACA7E}">
      <dgm:prSet/>
      <dgm:spPr/>
      <dgm:t>
        <a:bodyPr/>
        <a:lstStyle/>
        <a:p>
          <a:endParaRPr lang="pl-PL"/>
        </a:p>
      </dgm:t>
    </dgm:pt>
    <dgm:pt modelId="{E141E667-4D1B-4623-90EE-BB4FD69978E2}">
      <dgm:prSet phldrT="[Tekst]"/>
      <dgm:spPr/>
      <dgm:t>
        <a:bodyPr/>
        <a:lstStyle/>
        <a:p>
          <a:r>
            <a:rPr lang="pl-PL" dirty="0" smtClean="0"/>
            <a:t>Poziom strategiczny</a:t>
          </a:r>
          <a:endParaRPr lang="pl-PL" dirty="0"/>
        </a:p>
      </dgm:t>
    </dgm:pt>
    <dgm:pt modelId="{18B4FDB7-A395-4D8A-AB6F-F55DD53DE484}" type="parTrans" cxnId="{592428B0-244F-4D17-8B6F-DC7BC0CFC3C9}">
      <dgm:prSet/>
      <dgm:spPr/>
      <dgm:t>
        <a:bodyPr/>
        <a:lstStyle/>
        <a:p>
          <a:endParaRPr lang="pl-PL"/>
        </a:p>
      </dgm:t>
    </dgm:pt>
    <dgm:pt modelId="{722B782E-9CF2-4816-8250-0C4232883CCF}" type="sibTrans" cxnId="{592428B0-244F-4D17-8B6F-DC7BC0CFC3C9}">
      <dgm:prSet/>
      <dgm:spPr/>
      <dgm:t>
        <a:bodyPr/>
        <a:lstStyle/>
        <a:p>
          <a:endParaRPr lang="pl-PL"/>
        </a:p>
      </dgm:t>
    </dgm:pt>
    <dgm:pt modelId="{29C784F9-0AE7-40B0-A96B-7970939AFC7D}">
      <dgm:prSet phldrT="[Tekst]"/>
      <dgm:spPr/>
      <dgm:t>
        <a:bodyPr/>
        <a:lstStyle/>
        <a:p>
          <a:r>
            <a:rPr lang="pl-PL" dirty="0" smtClean="0"/>
            <a:t>Poziom programowy</a:t>
          </a:r>
          <a:endParaRPr lang="pl-PL" dirty="0"/>
        </a:p>
      </dgm:t>
    </dgm:pt>
    <dgm:pt modelId="{8B047E39-A808-40B8-A01C-1B4065164ED0}" type="parTrans" cxnId="{6032FADA-E34C-4673-BE3C-1F2CCC2D77A1}">
      <dgm:prSet/>
      <dgm:spPr/>
      <dgm:t>
        <a:bodyPr/>
        <a:lstStyle/>
        <a:p>
          <a:endParaRPr lang="pl-PL"/>
        </a:p>
      </dgm:t>
    </dgm:pt>
    <dgm:pt modelId="{55BE6484-B4A4-4EA8-ABA9-AF6CCFEDEA71}" type="sibTrans" cxnId="{6032FADA-E34C-4673-BE3C-1F2CCC2D77A1}">
      <dgm:prSet/>
      <dgm:spPr/>
      <dgm:t>
        <a:bodyPr/>
        <a:lstStyle/>
        <a:p>
          <a:endParaRPr lang="pl-PL"/>
        </a:p>
      </dgm:t>
    </dgm:pt>
    <dgm:pt modelId="{044122B5-394E-4721-B148-0A30DF8435D5}">
      <dgm:prSet phldrT="[Tekst]"/>
      <dgm:spPr/>
      <dgm:t>
        <a:bodyPr/>
        <a:lstStyle/>
        <a:p>
          <a:r>
            <a:rPr lang="pl-PL" dirty="0" smtClean="0"/>
            <a:t>Poziom operacyjny</a:t>
          </a:r>
          <a:endParaRPr lang="pl-PL" dirty="0"/>
        </a:p>
      </dgm:t>
    </dgm:pt>
    <dgm:pt modelId="{19322758-0535-410F-98F6-257BF43F8F40}" type="parTrans" cxnId="{42E692D2-BFDC-4D8C-9FFF-B79D3F2286F0}">
      <dgm:prSet/>
      <dgm:spPr/>
      <dgm:t>
        <a:bodyPr/>
        <a:lstStyle/>
        <a:p>
          <a:endParaRPr lang="pl-PL"/>
        </a:p>
      </dgm:t>
    </dgm:pt>
    <dgm:pt modelId="{23A49654-58F6-461A-98BF-29FA3E1BD49D}" type="sibTrans" cxnId="{42E692D2-BFDC-4D8C-9FFF-B79D3F2286F0}">
      <dgm:prSet/>
      <dgm:spPr/>
      <dgm:t>
        <a:bodyPr/>
        <a:lstStyle/>
        <a:p>
          <a:endParaRPr lang="pl-PL"/>
        </a:p>
      </dgm:t>
    </dgm:pt>
    <dgm:pt modelId="{CECED27D-D57E-4E9C-BB92-4C54AC682DA6}">
      <dgm:prSet phldrT="[Tekst]"/>
      <dgm:spPr/>
      <dgm:t>
        <a:bodyPr/>
        <a:lstStyle/>
        <a:p>
          <a:r>
            <a:rPr lang="pl-PL" dirty="0" smtClean="0"/>
            <a:t>projekt</a:t>
          </a:r>
          <a:endParaRPr lang="pl-PL" dirty="0"/>
        </a:p>
      </dgm:t>
    </dgm:pt>
    <dgm:pt modelId="{E07035E5-8000-43A0-9C12-961EFF7ED000}" type="parTrans" cxnId="{D029338D-FE84-41CB-8A30-0C1A63AF8420}">
      <dgm:prSet/>
      <dgm:spPr/>
      <dgm:t>
        <a:bodyPr/>
        <a:lstStyle/>
        <a:p>
          <a:endParaRPr lang="pl-PL"/>
        </a:p>
      </dgm:t>
    </dgm:pt>
    <dgm:pt modelId="{7CFF9F8D-DE04-494F-8F15-D904320951C6}" type="sibTrans" cxnId="{D029338D-FE84-41CB-8A30-0C1A63AF8420}">
      <dgm:prSet/>
      <dgm:spPr/>
      <dgm:t>
        <a:bodyPr/>
        <a:lstStyle/>
        <a:p>
          <a:endParaRPr lang="pl-PL"/>
        </a:p>
      </dgm:t>
    </dgm:pt>
    <dgm:pt modelId="{1DF3E985-97F2-4256-9CBB-8B0CDC1D73E0}" type="pres">
      <dgm:prSet presAssocID="{1AE2A54B-ABB3-4E2B-9915-BB55C053922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8A2CC41-E85F-4119-B17E-5F152A47B6BB}" type="pres">
      <dgm:prSet presAssocID="{1AE2A54B-ABB3-4E2B-9915-BB55C053922E}" presName="hierFlow" presStyleCnt="0"/>
      <dgm:spPr/>
    </dgm:pt>
    <dgm:pt modelId="{36609A4F-0ECC-469E-8B08-EB72A736F83C}" type="pres">
      <dgm:prSet presAssocID="{1AE2A54B-ABB3-4E2B-9915-BB55C053922E}" presName="firstBuf" presStyleCnt="0"/>
      <dgm:spPr/>
    </dgm:pt>
    <dgm:pt modelId="{B7497DF6-1717-4216-BF2F-FE5D42DC86EA}" type="pres">
      <dgm:prSet presAssocID="{1AE2A54B-ABB3-4E2B-9915-BB55C053922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E87867A-BFEE-476F-BF83-B07F39D7A7B1}" type="pres">
      <dgm:prSet presAssocID="{B8D36026-954B-4687-B577-4BF52777FFDB}" presName="Name14" presStyleCnt="0"/>
      <dgm:spPr/>
    </dgm:pt>
    <dgm:pt modelId="{5A959205-E452-40F4-9BA9-38E62045159E}" type="pres">
      <dgm:prSet presAssocID="{B8D36026-954B-4687-B577-4BF52777FFDB}" presName="level1Shape" presStyleLbl="node0" presStyleIdx="0" presStyleCnt="1" custScaleX="203516" custScaleY="1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9452D57-8749-4C07-98E2-EA0D123AD4F0}" type="pres">
      <dgm:prSet presAssocID="{B8D36026-954B-4687-B577-4BF52777FFDB}" presName="hierChild2" presStyleCnt="0"/>
      <dgm:spPr/>
    </dgm:pt>
    <dgm:pt modelId="{EE2FE70F-EE4F-4790-941C-7C3F8C72732D}" type="pres">
      <dgm:prSet presAssocID="{4B30150F-180A-48DA-B396-236AEAE8C6D5}" presName="Name19" presStyleLbl="parChTrans1D2" presStyleIdx="0" presStyleCnt="1"/>
      <dgm:spPr/>
      <dgm:t>
        <a:bodyPr/>
        <a:lstStyle/>
        <a:p>
          <a:endParaRPr lang="pl-PL"/>
        </a:p>
      </dgm:t>
    </dgm:pt>
    <dgm:pt modelId="{3D918A24-B041-49DD-8499-2FE7D3D7B46A}" type="pres">
      <dgm:prSet presAssocID="{79847DAA-952A-4520-A0B5-4C83625CDC5C}" presName="Name21" presStyleCnt="0"/>
      <dgm:spPr/>
    </dgm:pt>
    <dgm:pt modelId="{480A847B-7D35-48BC-AF73-DA0BDA8B3586}" type="pres">
      <dgm:prSet presAssocID="{79847DAA-952A-4520-A0B5-4C83625CDC5C}" presName="level2Shape" presStyleLbl="node2" presStyleIdx="0" presStyleCnt="1" custScaleX="234158" custScaleY="88785"/>
      <dgm:spPr/>
      <dgm:t>
        <a:bodyPr/>
        <a:lstStyle/>
        <a:p>
          <a:endParaRPr lang="pl-PL"/>
        </a:p>
      </dgm:t>
    </dgm:pt>
    <dgm:pt modelId="{51537FC9-DC80-4DC7-BF34-316BB31931A2}" type="pres">
      <dgm:prSet presAssocID="{79847DAA-952A-4520-A0B5-4C83625CDC5C}" presName="hierChild3" presStyleCnt="0"/>
      <dgm:spPr/>
    </dgm:pt>
    <dgm:pt modelId="{A102F747-0009-46E8-BFA8-C3F991E2DCD3}" type="pres">
      <dgm:prSet presAssocID="{EC7B607E-94D8-4843-AD59-0ED729F1509E}" presName="Name19" presStyleLbl="parChTrans1D3" presStyleIdx="0" presStyleCnt="3"/>
      <dgm:spPr/>
      <dgm:t>
        <a:bodyPr/>
        <a:lstStyle/>
        <a:p>
          <a:endParaRPr lang="pl-PL"/>
        </a:p>
      </dgm:t>
    </dgm:pt>
    <dgm:pt modelId="{A7E7960C-0F3D-49C5-8553-F3BF7B142181}" type="pres">
      <dgm:prSet presAssocID="{24B504D7-BF00-4241-B9DD-A3C2E479300B}" presName="Name21" presStyleCnt="0"/>
      <dgm:spPr/>
    </dgm:pt>
    <dgm:pt modelId="{D84A25A5-862F-4955-974F-0730BE1EDE36}" type="pres">
      <dgm:prSet presAssocID="{24B504D7-BF00-4241-B9DD-A3C2E479300B}" presName="level2Shape" presStyleLbl="node3" presStyleIdx="0" presStyleCnt="3" custLinFactNeighborX="2362" custLinFactNeighborY="13115"/>
      <dgm:spPr/>
      <dgm:t>
        <a:bodyPr/>
        <a:lstStyle/>
        <a:p>
          <a:endParaRPr lang="pl-PL"/>
        </a:p>
      </dgm:t>
    </dgm:pt>
    <dgm:pt modelId="{CE06F1AD-F8D8-4721-B3FB-7AFFAA2681EB}" type="pres">
      <dgm:prSet presAssocID="{24B504D7-BF00-4241-B9DD-A3C2E479300B}" presName="hierChild3" presStyleCnt="0"/>
      <dgm:spPr/>
    </dgm:pt>
    <dgm:pt modelId="{AE0A908C-1551-4072-B5A0-49E65B6F8821}" type="pres">
      <dgm:prSet presAssocID="{7D1CB1D9-C65A-4A03-B00D-BBE0BD284032}" presName="Name19" presStyleLbl="parChTrans1D3" presStyleIdx="1" presStyleCnt="3"/>
      <dgm:spPr/>
      <dgm:t>
        <a:bodyPr/>
        <a:lstStyle/>
        <a:p>
          <a:endParaRPr lang="pl-PL"/>
        </a:p>
      </dgm:t>
    </dgm:pt>
    <dgm:pt modelId="{6871F173-5EFA-4522-A3F6-2068CA9A0857}" type="pres">
      <dgm:prSet presAssocID="{514D5A7B-13EE-4F17-B534-53DD04D85035}" presName="Name21" presStyleCnt="0"/>
      <dgm:spPr/>
    </dgm:pt>
    <dgm:pt modelId="{8BF2AF2D-1C00-418F-83BF-EF27AFEF0544}" type="pres">
      <dgm:prSet presAssocID="{514D5A7B-13EE-4F17-B534-53DD04D85035}" presName="level2Shape" presStyleLbl="node3" presStyleIdx="1" presStyleCnt="3" custLinFactNeighborX="2718" custLinFactNeighborY="13114"/>
      <dgm:spPr/>
      <dgm:t>
        <a:bodyPr/>
        <a:lstStyle/>
        <a:p>
          <a:endParaRPr lang="pl-PL"/>
        </a:p>
      </dgm:t>
    </dgm:pt>
    <dgm:pt modelId="{78441C26-A994-4AF6-AE5B-64BB684E7000}" type="pres">
      <dgm:prSet presAssocID="{514D5A7B-13EE-4F17-B534-53DD04D85035}" presName="hierChild3" presStyleCnt="0"/>
      <dgm:spPr/>
    </dgm:pt>
    <dgm:pt modelId="{EF66E8D0-D0F2-456D-81FA-4609C04CF1C8}" type="pres">
      <dgm:prSet presAssocID="{E07035E5-8000-43A0-9C12-961EFF7ED000}" presName="Name19" presStyleLbl="parChTrans1D3" presStyleIdx="2" presStyleCnt="3"/>
      <dgm:spPr/>
      <dgm:t>
        <a:bodyPr/>
        <a:lstStyle/>
        <a:p>
          <a:endParaRPr lang="pl-PL"/>
        </a:p>
      </dgm:t>
    </dgm:pt>
    <dgm:pt modelId="{758D5EDA-9FD1-4FC8-B79A-B185F38CD362}" type="pres">
      <dgm:prSet presAssocID="{CECED27D-D57E-4E9C-BB92-4C54AC682DA6}" presName="Name21" presStyleCnt="0"/>
      <dgm:spPr/>
    </dgm:pt>
    <dgm:pt modelId="{676E6C17-26B2-450D-BA41-FB9CD7C8239D}" type="pres">
      <dgm:prSet presAssocID="{CECED27D-D57E-4E9C-BB92-4C54AC682DA6}" presName="level2Shape" presStyleLbl="node3" presStyleIdx="2" presStyleCnt="3" custLinFactNeighborX="-2595" custLinFactNeighborY="13115"/>
      <dgm:spPr/>
      <dgm:t>
        <a:bodyPr/>
        <a:lstStyle/>
        <a:p>
          <a:endParaRPr lang="pl-PL"/>
        </a:p>
      </dgm:t>
    </dgm:pt>
    <dgm:pt modelId="{EDA68F2E-67B8-45C4-85E2-C90CB5A588BD}" type="pres">
      <dgm:prSet presAssocID="{CECED27D-D57E-4E9C-BB92-4C54AC682DA6}" presName="hierChild3" presStyleCnt="0"/>
      <dgm:spPr/>
    </dgm:pt>
    <dgm:pt modelId="{D5C9FDBB-3090-43DB-8295-79451E4D3458}" type="pres">
      <dgm:prSet presAssocID="{1AE2A54B-ABB3-4E2B-9915-BB55C053922E}" presName="bgShapesFlow" presStyleCnt="0"/>
      <dgm:spPr/>
    </dgm:pt>
    <dgm:pt modelId="{6EC7D521-1379-4CAA-BE1C-DB5B3DF7A560}" type="pres">
      <dgm:prSet presAssocID="{E141E667-4D1B-4623-90EE-BB4FD69978E2}" presName="rectComp" presStyleCnt="0"/>
      <dgm:spPr/>
    </dgm:pt>
    <dgm:pt modelId="{9FD45A51-004C-47EF-9B3B-DB093711505A}" type="pres">
      <dgm:prSet presAssocID="{E141E667-4D1B-4623-90EE-BB4FD69978E2}" presName="bgRect" presStyleLbl="bgShp" presStyleIdx="0" presStyleCnt="3"/>
      <dgm:spPr/>
      <dgm:t>
        <a:bodyPr/>
        <a:lstStyle/>
        <a:p>
          <a:endParaRPr lang="pl-PL"/>
        </a:p>
      </dgm:t>
    </dgm:pt>
    <dgm:pt modelId="{802DF9EE-14E7-4B3D-932C-6B98EF8ED689}" type="pres">
      <dgm:prSet presAssocID="{E141E667-4D1B-4623-90EE-BB4FD69978E2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0A9EAF-3117-4E03-802C-72BC5FADEFE2}" type="pres">
      <dgm:prSet presAssocID="{E141E667-4D1B-4623-90EE-BB4FD69978E2}" presName="spComp" presStyleCnt="0"/>
      <dgm:spPr/>
    </dgm:pt>
    <dgm:pt modelId="{9EB9A44B-2CCC-4243-B5DD-EDF930E3B7E6}" type="pres">
      <dgm:prSet presAssocID="{E141E667-4D1B-4623-90EE-BB4FD69978E2}" presName="vSp" presStyleCnt="0"/>
      <dgm:spPr/>
    </dgm:pt>
    <dgm:pt modelId="{A5205477-E1E2-4578-BEA1-98E96D521D1D}" type="pres">
      <dgm:prSet presAssocID="{29C784F9-0AE7-40B0-A96B-7970939AFC7D}" presName="rectComp" presStyleCnt="0"/>
      <dgm:spPr/>
    </dgm:pt>
    <dgm:pt modelId="{4BEE1EE7-5D45-416F-82BB-FDF4866B6A7D}" type="pres">
      <dgm:prSet presAssocID="{29C784F9-0AE7-40B0-A96B-7970939AFC7D}" presName="bgRect" presStyleLbl="bgShp" presStyleIdx="1" presStyleCnt="3" custLinFactNeighborY="1913"/>
      <dgm:spPr/>
      <dgm:t>
        <a:bodyPr/>
        <a:lstStyle/>
        <a:p>
          <a:endParaRPr lang="pl-PL"/>
        </a:p>
      </dgm:t>
    </dgm:pt>
    <dgm:pt modelId="{A5642133-1581-4F28-A903-27A0635902DF}" type="pres">
      <dgm:prSet presAssocID="{29C784F9-0AE7-40B0-A96B-7970939AFC7D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4D0DEE-5171-440E-A669-964BFA9CC735}" type="pres">
      <dgm:prSet presAssocID="{29C784F9-0AE7-40B0-A96B-7970939AFC7D}" presName="spComp" presStyleCnt="0"/>
      <dgm:spPr/>
    </dgm:pt>
    <dgm:pt modelId="{2346670A-C4A0-445B-9A14-EE7DF36F4BC1}" type="pres">
      <dgm:prSet presAssocID="{29C784F9-0AE7-40B0-A96B-7970939AFC7D}" presName="vSp" presStyleCnt="0"/>
      <dgm:spPr/>
    </dgm:pt>
    <dgm:pt modelId="{E150B1DB-6889-4891-8560-496A976CB702}" type="pres">
      <dgm:prSet presAssocID="{044122B5-394E-4721-B148-0A30DF8435D5}" presName="rectComp" presStyleCnt="0"/>
      <dgm:spPr/>
    </dgm:pt>
    <dgm:pt modelId="{8949E4C0-E66B-4301-ACAE-575DF1240E25}" type="pres">
      <dgm:prSet presAssocID="{044122B5-394E-4721-B148-0A30DF8435D5}" presName="bgRect" presStyleLbl="bgShp" presStyleIdx="2" presStyleCnt="3"/>
      <dgm:spPr/>
      <dgm:t>
        <a:bodyPr/>
        <a:lstStyle/>
        <a:p>
          <a:endParaRPr lang="pl-PL"/>
        </a:p>
      </dgm:t>
    </dgm:pt>
    <dgm:pt modelId="{B747DC3B-4E9E-42FA-9580-C359EC3BCE30}" type="pres">
      <dgm:prSet presAssocID="{044122B5-394E-4721-B148-0A30DF8435D5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029338D-FE84-41CB-8A30-0C1A63AF8420}" srcId="{79847DAA-952A-4520-A0B5-4C83625CDC5C}" destId="{CECED27D-D57E-4E9C-BB92-4C54AC682DA6}" srcOrd="2" destOrd="0" parTransId="{E07035E5-8000-43A0-9C12-961EFF7ED000}" sibTransId="{7CFF9F8D-DE04-494F-8F15-D904320951C6}"/>
    <dgm:cxn modelId="{5E81A954-50F0-4358-876A-9DD5E023EF02}" type="presOf" srcId="{514D5A7B-13EE-4F17-B534-53DD04D85035}" destId="{8BF2AF2D-1C00-418F-83BF-EF27AFEF0544}" srcOrd="0" destOrd="0" presId="urn:microsoft.com/office/officeart/2005/8/layout/hierarchy6"/>
    <dgm:cxn modelId="{A2C436A9-D81A-4A5F-B23E-5B3B207D1CC4}" type="presOf" srcId="{24B504D7-BF00-4241-B9DD-A3C2E479300B}" destId="{D84A25A5-862F-4955-974F-0730BE1EDE36}" srcOrd="0" destOrd="0" presId="urn:microsoft.com/office/officeart/2005/8/layout/hierarchy6"/>
    <dgm:cxn modelId="{802C8DB5-24F1-4352-B541-ED96DCA0ACFC}" type="presOf" srcId="{044122B5-394E-4721-B148-0A30DF8435D5}" destId="{8949E4C0-E66B-4301-ACAE-575DF1240E25}" srcOrd="0" destOrd="0" presId="urn:microsoft.com/office/officeart/2005/8/layout/hierarchy6"/>
    <dgm:cxn modelId="{E19C1B35-BC87-479D-BBFB-B25BF1947E12}" type="presOf" srcId="{044122B5-394E-4721-B148-0A30DF8435D5}" destId="{B747DC3B-4E9E-42FA-9580-C359EC3BCE30}" srcOrd="1" destOrd="0" presId="urn:microsoft.com/office/officeart/2005/8/layout/hierarchy6"/>
    <dgm:cxn modelId="{841FCE34-8D58-4092-9C2A-38DF3AB053FB}" srcId="{B8D36026-954B-4687-B577-4BF52777FFDB}" destId="{79847DAA-952A-4520-A0B5-4C83625CDC5C}" srcOrd="0" destOrd="0" parTransId="{4B30150F-180A-48DA-B396-236AEAE8C6D5}" sibTransId="{12B325A8-2CD9-4245-B156-4E2EC1DC6A18}"/>
    <dgm:cxn modelId="{611A4AFF-BFF8-485F-AB9F-E35F509CF9BB}" type="presOf" srcId="{7D1CB1D9-C65A-4A03-B00D-BBE0BD284032}" destId="{AE0A908C-1551-4072-B5A0-49E65B6F8821}" srcOrd="0" destOrd="0" presId="urn:microsoft.com/office/officeart/2005/8/layout/hierarchy6"/>
    <dgm:cxn modelId="{A5DE2830-EF8F-467F-8179-43F20C09EF05}" type="presOf" srcId="{CECED27D-D57E-4E9C-BB92-4C54AC682DA6}" destId="{676E6C17-26B2-450D-BA41-FB9CD7C8239D}" srcOrd="0" destOrd="0" presId="urn:microsoft.com/office/officeart/2005/8/layout/hierarchy6"/>
    <dgm:cxn modelId="{6032FADA-E34C-4673-BE3C-1F2CCC2D77A1}" srcId="{1AE2A54B-ABB3-4E2B-9915-BB55C053922E}" destId="{29C784F9-0AE7-40B0-A96B-7970939AFC7D}" srcOrd="2" destOrd="0" parTransId="{8B047E39-A808-40B8-A01C-1B4065164ED0}" sibTransId="{55BE6484-B4A4-4EA8-ABA9-AF6CCFEDEA71}"/>
    <dgm:cxn modelId="{D0BE7A94-CADD-4DB6-899F-EC2E8A152BE8}" type="presOf" srcId="{EC7B607E-94D8-4843-AD59-0ED729F1509E}" destId="{A102F747-0009-46E8-BFA8-C3F991E2DCD3}" srcOrd="0" destOrd="0" presId="urn:microsoft.com/office/officeart/2005/8/layout/hierarchy6"/>
    <dgm:cxn modelId="{592428B0-244F-4D17-8B6F-DC7BC0CFC3C9}" srcId="{1AE2A54B-ABB3-4E2B-9915-BB55C053922E}" destId="{E141E667-4D1B-4623-90EE-BB4FD69978E2}" srcOrd="1" destOrd="0" parTransId="{18B4FDB7-A395-4D8A-AB6F-F55DD53DE484}" sibTransId="{722B782E-9CF2-4816-8250-0C4232883CCF}"/>
    <dgm:cxn modelId="{64E1A1F2-A95F-4A99-B309-5F089DDDBBF7}" srcId="{1AE2A54B-ABB3-4E2B-9915-BB55C053922E}" destId="{B8D36026-954B-4687-B577-4BF52777FFDB}" srcOrd="0" destOrd="0" parTransId="{E7EF1874-C8D1-483F-931B-BBBEA866BE6C}" sibTransId="{FFC0B4C8-831F-4C24-A859-E02E6382A470}"/>
    <dgm:cxn modelId="{342B332F-9F8F-4E97-BEC1-3EB4DBC422CD}" type="presOf" srcId="{29C784F9-0AE7-40B0-A96B-7970939AFC7D}" destId="{A5642133-1581-4F28-A903-27A0635902DF}" srcOrd="1" destOrd="0" presId="urn:microsoft.com/office/officeart/2005/8/layout/hierarchy6"/>
    <dgm:cxn modelId="{893D7A4B-1C5D-4D46-B1CC-0413EE338C17}" type="presOf" srcId="{E141E667-4D1B-4623-90EE-BB4FD69978E2}" destId="{802DF9EE-14E7-4B3D-932C-6B98EF8ED689}" srcOrd="1" destOrd="0" presId="urn:microsoft.com/office/officeart/2005/8/layout/hierarchy6"/>
    <dgm:cxn modelId="{0A2ABBC8-C1B8-4A10-A7DF-33CC4E07D652}" type="presOf" srcId="{E141E667-4D1B-4623-90EE-BB4FD69978E2}" destId="{9FD45A51-004C-47EF-9B3B-DB093711505A}" srcOrd="0" destOrd="0" presId="urn:microsoft.com/office/officeart/2005/8/layout/hierarchy6"/>
    <dgm:cxn modelId="{42E692D2-BFDC-4D8C-9FFF-B79D3F2286F0}" srcId="{1AE2A54B-ABB3-4E2B-9915-BB55C053922E}" destId="{044122B5-394E-4721-B148-0A30DF8435D5}" srcOrd="3" destOrd="0" parTransId="{19322758-0535-410F-98F6-257BF43F8F40}" sibTransId="{23A49654-58F6-461A-98BF-29FA3E1BD49D}"/>
    <dgm:cxn modelId="{587E1151-8ACC-4247-A85C-1771C1134F9F}" type="presOf" srcId="{1AE2A54B-ABB3-4E2B-9915-BB55C053922E}" destId="{1DF3E985-97F2-4256-9CBB-8B0CDC1D73E0}" srcOrd="0" destOrd="0" presId="urn:microsoft.com/office/officeart/2005/8/layout/hierarchy6"/>
    <dgm:cxn modelId="{9275DAE3-DD7F-4DEE-93C2-EAB8953ACA7E}" srcId="{79847DAA-952A-4520-A0B5-4C83625CDC5C}" destId="{514D5A7B-13EE-4F17-B534-53DD04D85035}" srcOrd="1" destOrd="0" parTransId="{7D1CB1D9-C65A-4A03-B00D-BBE0BD284032}" sibTransId="{D16B97CD-B08B-4E1A-82E6-DA93D9E221E4}"/>
    <dgm:cxn modelId="{4721AFCC-9E6B-4F20-A303-437FA5D62789}" type="presOf" srcId="{29C784F9-0AE7-40B0-A96B-7970939AFC7D}" destId="{4BEE1EE7-5D45-416F-82BB-FDF4866B6A7D}" srcOrd="0" destOrd="0" presId="urn:microsoft.com/office/officeart/2005/8/layout/hierarchy6"/>
    <dgm:cxn modelId="{DA759C8A-664B-4E60-9D69-517B184AC9CF}" type="presOf" srcId="{B8D36026-954B-4687-B577-4BF52777FFDB}" destId="{5A959205-E452-40F4-9BA9-38E62045159E}" srcOrd="0" destOrd="0" presId="urn:microsoft.com/office/officeart/2005/8/layout/hierarchy6"/>
    <dgm:cxn modelId="{541BFD08-629F-45F2-B075-93F8F3E685ED}" type="presOf" srcId="{4B30150F-180A-48DA-B396-236AEAE8C6D5}" destId="{EE2FE70F-EE4F-4790-941C-7C3F8C72732D}" srcOrd="0" destOrd="0" presId="urn:microsoft.com/office/officeart/2005/8/layout/hierarchy6"/>
    <dgm:cxn modelId="{547F3F23-DD56-4B69-BBDF-A3823178886F}" type="presOf" srcId="{E07035E5-8000-43A0-9C12-961EFF7ED000}" destId="{EF66E8D0-D0F2-456D-81FA-4609C04CF1C8}" srcOrd="0" destOrd="0" presId="urn:microsoft.com/office/officeart/2005/8/layout/hierarchy6"/>
    <dgm:cxn modelId="{0B1F2E98-01F3-4C90-9466-9C68CCCD8CAC}" type="presOf" srcId="{79847DAA-952A-4520-A0B5-4C83625CDC5C}" destId="{480A847B-7D35-48BC-AF73-DA0BDA8B3586}" srcOrd="0" destOrd="0" presId="urn:microsoft.com/office/officeart/2005/8/layout/hierarchy6"/>
    <dgm:cxn modelId="{159BE413-D88F-4786-A60C-C3F1DB256766}" srcId="{79847DAA-952A-4520-A0B5-4C83625CDC5C}" destId="{24B504D7-BF00-4241-B9DD-A3C2E479300B}" srcOrd="0" destOrd="0" parTransId="{EC7B607E-94D8-4843-AD59-0ED729F1509E}" sibTransId="{1C25D838-3B0A-43E5-AD28-3BAA73388594}"/>
    <dgm:cxn modelId="{2D880F11-768A-4130-9951-6CE92A46643D}" type="presParOf" srcId="{1DF3E985-97F2-4256-9CBB-8B0CDC1D73E0}" destId="{78A2CC41-E85F-4119-B17E-5F152A47B6BB}" srcOrd="0" destOrd="0" presId="urn:microsoft.com/office/officeart/2005/8/layout/hierarchy6"/>
    <dgm:cxn modelId="{11F959FA-81DE-446F-AEA0-7E7BBC4EDB57}" type="presParOf" srcId="{78A2CC41-E85F-4119-B17E-5F152A47B6BB}" destId="{36609A4F-0ECC-469E-8B08-EB72A736F83C}" srcOrd="0" destOrd="0" presId="urn:microsoft.com/office/officeart/2005/8/layout/hierarchy6"/>
    <dgm:cxn modelId="{5A4DCD79-DE6B-488D-9DEB-CA4F9254DE33}" type="presParOf" srcId="{78A2CC41-E85F-4119-B17E-5F152A47B6BB}" destId="{B7497DF6-1717-4216-BF2F-FE5D42DC86EA}" srcOrd="1" destOrd="0" presId="urn:microsoft.com/office/officeart/2005/8/layout/hierarchy6"/>
    <dgm:cxn modelId="{49211494-8DFF-4D13-B685-BFAC2EC92454}" type="presParOf" srcId="{B7497DF6-1717-4216-BF2F-FE5D42DC86EA}" destId="{CE87867A-BFEE-476F-BF83-B07F39D7A7B1}" srcOrd="0" destOrd="0" presId="urn:microsoft.com/office/officeart/2005/8/layout/hierarchy6"/>
    <dgm:cxn modelId="{8BB8B405-28C5-4F67-B8CE-7AD5CE7CE424}" type="presParOf" srcId="{CE87867A-BFEE-476F-BF83-B07F39D7A7B1}" destId="{5A959205-E452-40F4-9BA9-38E62045159E}" srcOrd="0" destOrd="0" presId="urn:microsoft.com/office/officeart/2005/8/layout/hierarchy6"/>
    <dgm:cxn modelId="{1012CF1B-7D69-4E53-96A9-B7FEC4DB6F60}" type="presParOf" srcId="{CE87867A-BFEE-476F-BF83-B07F39D7A7B1}" destId="{49452D57-8749-4C07-98E2-EA0D123AD4F0}" srcOrd="1" destOrd="0" presId="urn:microsoft.com/office/officeart/2005/8/layout/hierarchy6"/>
    <dgm:cxn modelId="{BFB01623-7D34-4675-8F81-1B957B1B6EDE}" type="presParOf" srcId="{49452D57-8749-4C07-98E2-EA0D123AD4F0}" destId="{EE2FE70F-EE4F-4790-941C-7C3F8C72732D}" srcOrd="0" destOrd="0" presId="urn:microsoft.com/office/officeart/2005/8/layout/hierarchy6"/>
    <dgm:cxn modelId="{6958EB4B-9DDC-48AF-B32C-7DBA05D4595F}" type="presParOf" srcId="{49452D57-8749-4C07-98E2-EA0D123AD4F0}" destId="{3D918A24-B041-49DD-8499-2FE7D3D7B46A}" srcOrd="1" destOrd="0" presId="urn:microsoft.com/office/officeart/2005/8/layout/hierarchy6"/>
    <dgm:cxn modelId="{42C53A5E-89AF-466C-AEBE-91EBACB5DDC4}" type="presParOf" srcId="{3D918A24-B041-49DD-8499-2FE7D3D7B46A}" destId="{480A847B-7D35-48BC-AF73-DA0BDA8B3586}" srcOrd="0" destOrd="0" presId="urn:microsoft.com/office/officeart/2005/8/layout/hierarchy6"/>
    <dgm:cxn modelId="{8DCF63A6-7F3D-41EB-A6D5-61A089383C7C}" type="presParOf" srcId="{3D918A24-B041-49DD-8499-2FE7D3D7B46A}" destId="{51537FC9-DC80-4DC7-BF34-316BB31931A2}" srcOrd="1" destOrd="0" presId="urn:microsoft.com/office/officeart/2005/8/layout/hierarchy6"/>
    <dgm:cxn modelId="{2565A5AC-2702-4594-AA50-422D20C9E10E}" type="presParOf" srcId="{51537FC9-DC80-4DC7-BF34-316BB31931A2}" destId="{A102F747-0009-46E8-BFA8-C3F991E2DCD3}" srcOrd="0" destOrd="0" presId="urn:microsoft.com/office/officeart/2005/8/layout/hierarchy6"/>
    <dgm:cxn modelId="{9399FBB6-DF21-4932-94E0-C96D1F384B1B}" type="presParOf" srcId="{51537FC9-DC80-4DC7-BF34-316BB31931A2}" destId="{A7E7960C-0F3D-49C5-8553-F3BF7B142181}" srcOrd="1" destOrd="0" presId="urn:microsoft.com/office/officeart/2005/8/layout/hierarchy6"/>
    <dgm:cxn modelId="{CC0A9073-A7D5-4FD2-A868-90E50F80DCFD}" type="presParOf" srcId="{A7E7960C-0F3D-49C5-8553-F3BF7B142181}" destId="{D84A25A5-862F-4955-974F-0730BE1EDE36}" srcOrd="0" destOrd="0" presId="urn:microsoft.com/office/officeart/2005/8/layout/hierarchy6"/>
    <dgm:cxn modelId="{EACB614F-73BA-4337-B7AD-C8035D473565}" type="presParOf" srcId="{A7E7960C-0F3D-49C5-8553-F3BF7B142181}" destId="{CE06F1AD-F8D8-4721-B3FB-7AFFAA2681EB}" srcOrd="1" destOrd="0" presId="urn:microsoft.com/office/officeart/2005/8/layout/hierarchy6"/>
    <dgm:cxn modelId="{4966F47A-8F2A-4D0E-A409-A76565700401}" type="presParOf" srcId="{51537FC9-DC80-4DC7-BF34-316BB31931A2}" destId="{AE0A908C-1551-4072-B5A0-49E65B6F8821}" srcOrd="2" destOrd="0" presId="urn:microsoft.com/office/officeart/2005/8/layout/hierarchy6"/>
    <dgm:cxn modelId="{80EE78A9-6AF4-4B77-B11C-6835C1A65BDB}" type="presParOf" srcId="{51537FC9-DC80-4DC7-BF34-316BB31931A2}" destId="{6871F173-5EFA-4522-A3F6-2068CA9A0857}" srcOrd="3" destOrd="0" presId="urn:microsoft.com/office/officeart/2005/8/layout/hierarchy6"/>
    <dgm:cxn modelId="{594B3DC3-26D7-451B-80DC-2FAEF1916959}" type="presParOf" srcId="{6871F173-5EFA-4522-A3F6-2068CA9A0857}" destId="{8BF2AF2D-1C00-418F-83BF-EF27AFEF0544}" srcOrd="0" destOrd="0" presId="urn:microsoft.com/office/officeart/2005/8/layout/hierarchy6"/>
    <dgm:cxn modelId="{95BDE133-8D9B-43E4-8837-2D6FB472D14B}" type="presParOf" srcId="{6871F173-5EFA-4522-A3F6-2068CA9A0857}" destId="{78441C26-A994-4AF6-AE5B-64BB684E7000}" srcOrd="1" destOrd="0" presId="urn:microsoft.com/office/officeart/2005/8/layout/hierarchy6"/>
    <dgm:cxn modelId="{80305007-1A8D-4E96-9153-BDEC75CACDBA}" type="presParOf" srcId="{51537FC9-DC80-4DC7-BF34-316BB31931A2}" destId="{EF66E8D0-D0F2-456D-81FA-4609C04CF1C8}" srcOrd="4" destOrd="0" presId="urn:microsoft.com/office/officeart/2005/8/layout/hierarchy6"/>
    <dgm:cxn modelId="{56B39581-A175-4FF8-A338-04CF0AD3B2B6}" type="presParOf" srcId="{51537FC9-DC80-4DC7-BF34-316BB31931A2}" destId="{758D5EDA-9FD1-4FC8-B79A-B185F38CD362}" srcOrd="5" destOrd="0" presId="urn:microsoft.com/office/officeart/2005/8/layout/hierarchy6"/>
    <dgm:cxn modelId="{342FB21B-114A-4385-8A8B-1BBA8FF21C10}" type="presParOf" srcId="{758D5EDA-9FD1-4FC8-B79A-B185F38CD362}" destId="{676E6C17-26B2-450D-BA41-FB9CD7C8239D}" srcOrd="0" destOrd="0" presId="urn:microsoft.com/office/officeart/2005/8/layout/hierarchy6"/>
    <dgm:cxn modelId="{4E322F8D-1264-4340-B5C4-5A50F5ABD253}" type="presParOf" srcId="{758D5EDA-9FD1-4FC8-B79A-B185F38CD362}" destId="{EDA68F2E-67B8-45C4-85E2-C90CB5A588BD}" srcOrd="1" destOrd="0" presId="urn:microsoft.com/office/officeart/2005/8/layout/hierarchy6"/>
    <dgm:cxn modelId="{B16731A8-12C8-4D37-A3AE-968825E73F3D}" type="presParOf" srcId="{1DF3E985-97F2-4256-9CBB-8B0CDC1D73E0}" destId="{D5C9FDBB-3090-43DB-8295-79451E4D3458}" srcOrd="1" destOrd="0" presId="urn:microsoft.com/office/officeart/2005/8/layout/hierarchy6"/>
    <dgm:cxn modelId="{B08D8413-9325-4DB0-B9A8-B30DB2B45CC7}" type="presParOf" srcId="{D5C9FDBB-3090-43DB-8295-79451E4D3458}" destId="{6EC7D521-1379-4CAA-BE1C-DB5B3DF7A560}" srcOrd="0" destOrd="0" presId="urn:microsoft.com/office/officeart/2005/8/layout/hierarchy6"/>
    <dgm:cxn modelId="{36EBADD4-EB13-4C0C-A6F9-C407BB836C88}" type="presParOf" srcId="{6EC7D521-1379-4CAA-BE1C-DB5B3DF7A560}" destId="{9FD45A51-004C-47EF-9B3B-DB093711505A}" srcOrd="0" destOrd="0" presId="urn:microsoft.com/office/officeart/2005/8/layout/hierarchy6"/>
    <dgm:cxn modelId="{288D6AFD-17B4-4D8A-9F8B-21AEF01A5D88}" type="presParOf" srcId="{6EC7D521-1379-4CAA-BE1C-DB5B3DF7A560}" destId="{802DF9EE-14E7-4B3D-932C-6B98EF8ED689}" srcOrd="1" destOrd="0" presId="urn:microsoft.com/office/officeart/2005/8/layout/hierarchy6"/>
    <dgm:cxn modelId="{12DB22DC-D25C-4CFB-9FB5-62F842811F84}" type="presParOf" srcId="{D5C9FDBB-3090-43DB-8295-79451E4D3458}" destId="{6A0A9EAF-3117-4E03-802C-72BC5FADEFE2}" srcOrd="1" destOrd="0" presId="urn:microsoft.com/office/officeart/2005/8/layout/hierarchy6"/>
    <dgm:cxn modelId="{DBA9B522-05CA-424E-B4E7-16663BC1C7BE}" type="presParOf" srcId="{6A0A9EAF-3117-4E03-802C-72BC5FADEFE2}" destId="{9EB9A44B-2CCC-4243-B5DD-EDF930E3B7E6}" srcOrd="0" destOrd="0" presId="urn:microsoft.com/office/officeart/2005/8/layout/hierarchy6"/>
    <dgm:cxn modelId="{14F78416-9F1D-4002-8B80-E0D8982FBD3D}" type="presParOf" srcId="{D5C9FDBB-3090-43DB-8295-79451E4D3458}" destId="{A5205477-E1E2-4578-BEA1-98E96D521D1D}" srcOrd="2" destOrd="0" presId="urn:microsoft.com/office/officeart/2005/8/layout/hierarchy6"/>
    <dgm:cxn modelId="{99F0379B-6FDA-4859-8D0A-AB60986D3D90}" type="presParOf" srcId="{A5205477-E1E2-4578-BEA1-98E96D521D1D}" destId="{4BEE1EE7-5D45-416F-82BB-FDF4866B6A7D}" srcOrd="0" destOrd="0" presId="urn:microsoft.com/office/officeart/2005/8/layout/hierarchy6"/>
    <dgm:cxn modelId="{FC480E0F-EE37-4241-AE7D-89777DE1162C}" type="presParOf" srcId="{A5205477-E1E2-4578-BEA1-98E96D521D1D}" destId="{A5642133-1581-4F28-A903-27A0635902DF}" srcOrd="1" destOrd="0" presId="urn:microsoft.com/office/officeart/2005/8/layout/hierarchy6"/>
    <dgm:cxn modelId="{C763FD4F-0F3C-477B-96A1-197E4FA3D302}" type="presParOf" srcId="{D5C9FDBB-3090-43DB-8295-79451E4D3458}" destId="{224D0DEE-5171-440E-A669-964BFA9CC735}" srcOrd="3" destOrd="0" presId="urn:microsoft.com/office/officeart/2005/8/layout/hierarchy6"/>
    <dgm:cxn modelId="{5A3802A0-7B08-4FB9-8E78-674A54603357}" type="presParOf" srcId="{224D0DEE-5171-440E-A669-964BFA9CC735}" destId="{2346670A-C4A0-445B-9A14-EE7DF36F4BC1}" srcOrd="0" destOrd="0" presId="urn:microsoft.com/office/officeart/2005/8/layout/hierarchy6"/>
    <dgm:cxn modelId="{60303883-AFFF-4721-AD8A-7A77ED48286F}" type="presParOf" srcId="{D5C9FDBB-3090-43DB-8295-79451E4D3458}" destId="{E150B1DB-6889-4891-8560-496A976CB702}" srcOrd="4" destOrd="0" presId="urn:microsoft.com/office/officeart/2005/8/layout/hierarchy6"/>
    <dgm:cxn modelId="{92BD3957-D949-406C-A053-ABC6006DF31B}" type="presParOf" srcId="{E150B1DB-6889-4891-8560-496A976CB702}" destId="{8949E4C0-E66B-4301-ACAE-575DF1240E25}" srcOrd="0" destOrd="0" presId="urn:microsoft.com/office/officeart/2005/8/layout/hierarchy6"/>
    <dgm:cxn modelId="{EBA8D8EA-4AF3-4B1D-A17A-20EA82F9A9ED}" type="presParOf" srcId="{E150B1DB-6889-4891-8560-496A976CB702}" destId="{B747DC3B-4E9E-42FA-9580-C359EC3BCE3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9A0ED9-0CE1-49F2-B975-D49D3FF3FF20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D7D8A8-357E-4D5B-B060-A10C751715D2}">
      <dgm:prSet phldrT="[Tekst]"/>
      <dgm:spPr/>
      <dgm:t>
        <a:bodyPr/>
        <a:lstStyle/>
        <a:p>
          <a:r>
            <a:rPr lang="pl-PL" dirty="0" smtClean="0"/>
            <a:t>10% miejsc w ZOL i ZPO</a:t>
          </a:r>
          <a:endParaRPr lang="pl-PL" dirty="0"/>
        </a:p>
      </dgm:t>
    </dgm:pt>
    <dgm:pt modelId="{7F29C109-4BFD-4B09-BFF8-6FE46F42289C}" type="parTrans" cxnId="{8AACAAC9-6281-49B0-BA6B-59E379BE1110}">
      <dgm:prSet/>
      <dgm:spPr/>
      <dgm:t>
        <a:bodyPr/>
        <a:lstStyle/>
        <a:p>
          <a:endParaRPr lang="pl-PL"/>
        </a:p>
      </dgm:t>
    </dgm:pt>
    <dgm:pt modelId="{5EEEB399-FA59-49B8-950F-35ED3E3EC5DD}" type="sibTrans" cxnId="{8AACAAC9-6281-49B0-BA6B-59E379BE1110}">
      <dgm:prSet/>
      <dgm:spPr/>
      <dgm:t>
        <a:bodyPr/>
        <a:lstStyle/>
        <a:p>
          <a:endParaRPr lang="pl-PL"/>
        </a:p>
      </dgm:t>
    </dgm:pt>
    <dgm:pt modelId="{0A707123-5DD9-40B0-A091-F73C0EE8162F}">
      <dgm:prSet phldrT="[Tekst]"/>
      <dgm:spPr/>
      <dgm:t>
        <a:bodyPr/>
        <a:lstStyle/>
        <a:p>
          <a:r>
            <a:rPr lang="pl-PL" dirty="0" smtClean="0"/>
            <a:t>11% DPS</a:t>
          </a:r>
          <a:endParaRPr lang="pl-PL" dirty="0"/>
        </a:p>
      </dgm:t>
    </dgm:pt>
    <dgm:pt modelId="{789A5E10-0818-46E0-868D-F6B0790A173A}" type="parTrans" cxnId="{00208CB0-1C90-4269-A265-9506F203F802}">
      <dgm:prSet/>
      <dgm:spPr/>
      <dgm:t>
        <a:bodyPr/>
        <a:lstStyle/>
        <a:p>
          <a:endParaRPr lang="pl-PL"/>
        </a:p>
      </dgm:t>
    </dgm:pt>
    <dgm:pt modelId="{F4245E49-F98F-4882-BD37-F749B9BB992C}" type="sibTrans" cxnId="{00208CB0-1C90-4269-A265-9506F203F802}">
      <dgm:prSet/>
      <dgm:spPr/>
      <dgm:t>
        <a:bodyPr/>
        <a:lstStyle/>
        <a:p>
          <a:endParaRPr lang="pl-PL"/>
        </a:p>
      </dgm:t>
    </dgm:pt>
    <dgm:pt modelId="{1FEAE794-45C8-4C47-B10C-DFB4EBD5D2F1}">
      <dgm:prSet phldrT="[Tekst]"/>
      <dgm:spPr/>
      <dgm:t>
        <a:bodyPr/>
        <a:lstStyle/>
        <a:p>
          <a:r>
            <a:rPr lang="pl-PL" dirty="0" smtClean="0"/>
            <a:t>… a jednocześnie tylko 6,5% osób objętych opieką domową w skali kraju to mieszkańcy Małopolski</a:t>
          </a:r>
          <a:endParaRPr lang="pl-PL" dirty="0"/>
        </a:p>
      </dgm:t>
    </dgm:pt>
    <dgm:pt modelId="{988666D5-9455-4E2C-AF76-DDF87AB6DE28}" type="parTrans" cxnId="{1349E06E-CF87-4204-B6BD-CAC58010ED64}">
      <dgm:prSet/>
      <dgm:spPr/>
      <dgm:t>
        <a:bodyPr/>
        <a:lstStyle/>
        <a:p>
          <a:endParaRPr lang="pl-PL"/>
        </a:p>
      </dgm:t>
    </dgm:pt>
    <dgm:pt modelId="{3D7907ED-F9C9-4020-99C7-283CE99E5E4C}" type="sibTrans" cxnId="{1349E06E-CF87-4204-B6BD-CAC58010ED64}">
      <dgm:prSet/>
      <dgm:spPr/>
      <dgm:t>
        <a:bodyPr/>
        <a:lstStyle/>
        <a:p>
          <a:endParaRPr lang="pl-PL"/>
        </a:p>
      </dgm:t>
    </dgm:pt>
    <dgm:pt modelId="{0C07DF78-BE6A-4723-B80D-E6EF9ACE61EB}" type="pres">
      <dgm:prSet presAssocID="{179A0ED9-0CE1-49F2-B975-D49D3FF3FF2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3ABABAC-80C3-4DC0-8949-0F8D0C554630}" type="pres">
      <dgm:prSet presAssocID="{179A0ED9-0CE1-49F2-B975-D49D3FF3FF20}" presName="ellipse" presStyleLbl="trBgShp" presStyleIdx="0" presStyleCnt="1"/>
      <dgm:spPr/>
    </dgm:pt>
    <dgm:pt modelId="{8E84E13F-D824-44EF-AC0B-B0200203B7D5}" type="pres">
      <dgm:prSet presAssocID="{179A0ED9-0CE1-49F2-B975-D49D3FF3FF20}" presName="arrow1" presStyleLbl="fgShp" presStyleIdx="0" presStyleCnt="1"/>
      <dgm:spPr/>
    </dgm:pt>
    <dgm:pt modelId="{8B423EAC-CD04-46BE-A089-296F67E7C616}" type="pres">
      <dgm:prSet presAssocID="{179A0ED9-0CE1-49F2-B975-D49D3FF3FF20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7F6C67D-0478-4532-B0A9-0AAAFF5BBAB5}" type="pres">
      <dgm:prSet presAssocID="{0A707123-5DD9-40B0-A091-F73C0EE8162F}" presName="item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35446D-CC6F-413F-B148-F6A154789C6F}" type="pres">
      <dgm:prSet presAssocID="{1FEAE794-45C8-4C47-B10C-DFB4EBD5D2F1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A0228B7-CB8A-4A70-ADE9-309543531879}" type="pres">
      <dgm:prSet presAssocID="{179A0ED9-0CE1-49F2-B975-D49D3FF3FF20}" presName="funnel" presStyleLbl="trAlignAcc1" presStyleIdx="0" presStyleCnt="1"/>
      <dgm:spPr/>
    </dgm:pt>
  </dgm:ptLst>
  <dgm:cxnLst>
    <dgm:cxn modelId="{8AACAAC9-6281-49B0-BA6B-59E379BE1110}" srcId="{179A0ED9-0CE1-49F2-B975-D49D3FF3FF20}" destId="{47D7D8A8-357E-4D5B-B060-A10C751715D2}" srcOrd="0" destOrd="0" parTransId="{7F29C109-4BFD-4B09-BFF8-6FE46F42289C}" sibTransId="{5EEEB399-FA59-49B8-950F-35ED3E3EC5DD}"/>
    <dgm:cxn modelId="{244D58C0-52F7-472F-B42E-7B55ECA3F6A4}" type="presOf" srcId="{1FEAE794-45C8-4C47-B10C-DFB4EBD5D2F1}" destId="{8B423EAC-CD04-46BE-A089-296F67E7C616}" srcOrd="0" destOrd="0" presId="urn:microsoft.com/office/officeart/2005/8/layout/funnel1"/>
    <dgm:cxn modelId="{1138A197-666A-4A70-AE0F-82EC83C6A602}" type="presOf" srcId="{47D7D8A8-357E-4D5B-B060-A10C751715D2}" destId="{4D35446D-CC6F-413F-B148-F6A154789C6F}" srcOrd="0" destOrd="0" presId="urn:microsoft.com/office/officeart/2005/8/layout/funnel1"/>
    <dgm:cxn modelId="{E8DDB4BB-CB5C-408E-97AB-AA6E041055F2}" type="presOf" srcId="{179A0ED9-0CE1-49F2-B975-D49D3FF3FF20}" destId="{0C07DF78-BE6A-4723-B80D-E6EF9ACE61EB}" srcOrd="0" destOrd="0" presId="urn:microsoft.com/office/officeart/2005/8/layout/funnel1"/>
    <dgm:cxn modelId="{00208CB0-1C90-4269-A265-9506F203F802}" srcId="{179A0ED9-0CE1-49F2-B975-D49D3FF3FF20}" destId="{0A707123-5DD9-40B0-A091-F73C0EE8162F}" srcOrd="1" destOrd="0" parTransId="{789A5E10-0818-46E0-868D-F6B0790A173A}" sibTransId="{F4245E49-F98F-4882-BD37-F749B9BB992C}"/>
    <dgm:cxn modelId="{414FB448-1B86-40CD-8DA4-C0877C1E216A}" type="presOf" srcId="{0A707123-5DD9-40B0-A091-F73C0EE8162F}" destId="{57F6C67D-0478-4532-B0A9-0AAAFF5BBAB5}" srcOrd="0" destOrd="0" presId="urn:microsoft.com/office/officeart/2005/8/layout/funnel1"/>
    <dgm:cxn modelId="{1349E06E-CF87-4204-B6BD-CAC58010ED64}" srcId="{179A0ED9-0CE1-49F2-B975-D49D3FF3FF20}" destId="{1FEAE794-45C8-4C47-B10C-DFB4EBD5D2F1}" srcOrd="2" destOrd="0" parTransId="{988666D5-9455-4E2C-AF76-DDF87AB6DE28}" sibTransId="{3D7907ED-F9C9-4020-99C7-283CE99E5E4C}"/>
    <dgm:cxn modelId="{FF8F2D2D-ED49-4928-8255-B1446512EBC9}" type="presParOf" srcId="{0C07DF78-BE6A-4723-B80D-E6EF9ACE61EB}" destId="{F3ABABAC-80C3-4DC0-8949-0F8D0C554630}" srcOrd="0" destOrd="0" presId="urn:microsoft.com/office/officeart/2005/8/layout/funnel1"/>
    <dgm:cxn modelId="{ED1379E4-C3C5-4054-884A-7E060C3C21EE}" type="presParOf" srcId="{0C07DF78-BE6A-4723-B80D-E6EF9ACE61EB}" destId="{8E84E13F-D824-44EF-AC0B-B0200203B7D5}" srcOrd="1" destOrd="0" presId="urn:microsoft.com/office/officeart/2005/8/layout/funnel1"/>
    <dgm:cxn modelId="{D66E0FA5-860D-4CC5-A51D-24A124B6C49C}" type="presParOf" srcId="{0C07DF78-BE6A-4723-B80D-E6EF9ACE61EB}" destId="{8B423EAC-CD04-46BE-A089-296F67E7C616}" srcOrd="2" destOrd="0" presId="urn:microsoft.com/office/officeart/2005/8/layout/funnel1"/>
    <dgm:cxn modelId="{9CFC7758-898F-45A9-A33B-FEC95CE741BA}" type="presParOf" srcId="{0C07DF78-BE6A-4723-B80D-E6EF9ACE61EB}" destId="{57F6C67D-0478-4532-B0A9-0AAAFF5BBAB5}" srcOrd="3" destOrd="0" presId="urn:microsoft.com/office/officeart/2005/8/layout/funnel1"/>
    <dgm:cxn modelId="{5A30CA9B-0701-457A-BE2B-8F7F29FDB551}" type="presParOf" srcId="{0C07DF78-BE6A-4723-B80D-E6EF9ACE61EB}" destId="{4D35446D-CC6F-413F-B148-F6A154789C6F}" srcOrd="4" destOrd="0" presId="urn:microsoft.com/office/officeart/2005/8/layout/funnel1"/>
    <dgm:cxn modelId="{0CD28596-C6E1-45CF-BF41-06DFABB881AC}" type="presParOf" srcId="{0C07DF78-BE6A-4723-B80D-E6EF9ACE61EB}" destId="{4A0228B7-CB8A-4A70-ADE9-309543531879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C4DB55-F52C-4358-B4DF-A544417FA26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4B4C9C-F162-44A0-956D-127D652C5A45}">
      <dgm:prSet phldrT="[Tekst]"/>
      <dgm:spPr/>
      <dgm:t>
        <a:bodyPr/>
        <a:lstStyle/>
        <a:p>
          <a:r>
            <a:rPr lang="pl-PL" dirty="0" smtClean="0"/>
            <a:t>Opieka instytucjonalna</a:t>
          </a:r>
          <a:endParaRPr lang="pl-PL" dirty="0"/>
        </a:p>
      </dgm:t>
    </dgm:pt>
    <dgm:pt modelId="{3B2C1C4E-2565-43EC-BF61-38075D7C6DE0}" type="parTrans" cxnId="{7893241B-3291-484F-BAC4-3A1785543457}">
      <dgm:prSet/>
      <dgm:spPr/>
      <dgm:t>
        <a:bodyPr/>
        <a:lstStyle/>
        <a:p>
          <a:endParaRPr lang="pl-PL"/>
        </a:p>
      </dgm:t>
    </dgm:pt>
    <dgm:pt modelId="{76FCF8FB-4DFE-4B9E-BC80-237D02514181}" type="sibTrans" cxnId="{7893241B-3291-484F-BAC4-3A1785543457}">
      <dgm:prSet/>
      <dgm:spPr/>
      <dgm:t>
        <a:bodyPr/>
        <a:lstStyle/>
        <a:p>
          <a:endParaRPr lang="pl-PL"/>
        </a:p>
      </dgm:t>
    </dgm:pt>
    <dgm:pt modelId="{7838ADE4-C783-498B-A84E-583B20AA3496}">
      <dgm:prSet phldrT="[Tekst]"/>
      <dgm:spPr/>
      <dgm:t>
        <a:bodyPr/>
        <a:lstStyle/>
        <a:p>
          <a:r>
            <a:rPr lang="pl-PL" dirty="0" smtClean="0"/>
            <a:t>Opieka domowa</a:t>
          </a:r>
          <a:endParaRPr lang="pl-PL" dirty="0"/>
        </a:p>
      </dgm:t>
    </dgm:pt>
    <dgm:pt modelId="{AC97E16D-5531-46E1-A768-9A744A9521BD}" type="parTrans" cxnId="{DD03AB15-0BB2-4DBE-A886-2A420A3263D9}">
      <dgm:prSet/>
      <dgm:spPr/>
      <dgm:t>
        <a:bodyPr/>
        <a:lstStyle/>
        <a:p>
          <a:endParaRPr lang="pl-PL"/>
        </a:p>
      </dgm:t>
    </dgm:pt>
    <dgm:pt modelId="{B4A59D34-DAD3-49BC-9F5B-524904445C51}" type="sibTrans" cxnId="{DD03AB15-0BB2-4DBE-A886-2A420A3263D9}">
      <dgm:prSet/>
      <dgm:spPr/>
      <dgm:t>
        <a:bodyPr/>
        <a:lstStyle/>
        <a:p>
          <a:endParaRPr lang="pl-PL"/>
        </a:p>
      </dgm:t>
    </dgm:pt>
    <dgm:pt modelId="{49870CFD-B40D-4CA8-835C-BE59B81D1471}" type="pres">
      <dgm:prSet presAssocID="{CAC4DB55-F52C-4358-B4DF-A544417FA26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B02894D-A574-4D33-BC93-A1050BFFD686}" type="pres">
      <dgm:prSet presAssocID="{CAC4DB55-F52C-4358-B4DF-A544417FA263}" presName="divider" presStyleLbl="fgShp" presStyleIdx="0" presStyleCnt="1"/>
      <dgm:spPr/>
    </dgm:pt>
    <dgm:pt modelId="{3EADCB9F-8910-4834-8855-A9DEBF79D083}" type="pres">
      <dgm:prSet presAssocID="{F84B4C9C-F162-44A0-956D-127D652C5A45}" presName="downArrow" presStyleLbl="node1" presStyleIdx="0" presStyleCnt="2"/>
      <dgm:spPr/>
    </dgm:pt>
    <dgm:pt modelId="{422AA921-964C-4CCC-BB29-FA12546740D1}" type="pres">
      <dgm:prSet presAssocID="{F84B4C9C-F162-44A0-956D-127D652C5A4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8B242C-D2EE-4D06-B872-A7FFD4E73D81}" type="pres">
      <dgm:prSet presAssocID="{7838ADE4-C783-498B-A84E-583B20AA3496}" presName="upArrow" presStyleLbl="node1" presStyleIdx="1" presStyleCnt="2"/>
      <dgm:spPr/>
    </dgm:pt>
    <dgm:pt modelId="{22206885-D193-40F1-BA9E-B00019948C6C}" type="pres">
      <dgm:prSet presAssocID="{7838ADE4-C783-498B-A84E-583B20AA3496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893241B-3291-484F-BAC4-3A1785543457}" srcId="{CAC4DB55-F52C-4358-B4DF-A544417FA263}" destId="{F84B4C9C-F162-44A0-956D-127D652C5A45}" srcOrd="0" destOrd="0" parTransId="{3B2C1C4E-2565-43EC-BF61-38075D7C6DE0}" sibTransId="{76FCF8FB-4DFE-4B9E-BC80-237D02514181}"/>
    <dgm:cxn modelId="{02D6A759-D2CE-40B8-8F3D-FE9A8AE0FF8A}" type="presOf" srcId="{F84B4C9C-F162-44A0-956D-127D652C5A45}" destId="{422AA921-964C-4CCC-BB29-FA12546740D1}" srcOrd="0" destOrd="0" presId="urn:microsoft.com/office/officeart/2005/8/layout/arrow3"/>
    <dgm:cxn modelId="{DD03AB15-0BB2-4DBE-A886-2A420A3263D9}" srcId="{CAC4DB55-F52C-4358-B4DF-A544417FA263}" destId="{7838ADE4-C783-498B-A84E-583B20AA3496}" srcOrd="1" destOrd="0" parTransId="{AC97E16D-5531-46E1-A768-9A744A9521BD}" sibTransId="{B4A59D34-DAD3-49BC-9F5B-524904445C51}"/>
    <dgm:cxn modelId="{EC706C9F-D7E0-4D4E-9DFE-41BBEE644913}" type="presOf" srcId="{CAC4DB55-F52C-4358-B4DF-A544417FA263}" destId="{49870CFD-B40D-4CA8-835C-BE59B81D1471}" srcOrd="0" destOrd="0" presId="urn:microsoft.com/office/officeart/2005/8/layout/arrow3"/>
    <dgm:cxn modelId="{52F96980-33D3-49EB-92EC-52C0DEA33975}" type="presOf" srcId="{7838ADE4-C783-498B-A84E-583B20AA3496}" destId="{22206885-D193-40F1-BA9E-B00019948C6C}" srcOrd="0" destOrd="0" presId="urn:microsoft.com/office/officeart/2005/8/layout/arrow3"/>
    <dgm:cxn modelId="{46771D61-546A-4366-9E0B-CE4D3C00BC97}" type="presParOf" srcId="{49870CFD-B40D-4CA8-835C-BE59B81D1471}" destId="{1B02894D-A574-4D33-BC93-A1050BFFD686}" srcOrd="0" destOrd="0" presId="urn:microsoft.com/office/officeart/2005/8/layout/arrow3"/>
    <dgm:cxn modelId="{C6CA2F1B-994D-42EB-B2C8-4CCCBBB1D290}" type="presParOf" srcId="{49870CFD-B40D-4CA8-835C-BE59B81D1471}" destId="{3EADCB9F-8910-4834-8855-A9DEBF79D083}" srcOrd="1" destOrd="0" presId="urn:microsoft.com/office/officeart/2005/8/layout/arrow3"/>
    <dgm:cxn modelId="{33DA540B-1121-495F-8EA2-3746346BAB1B}" type="presParOf" srcId="{49870CFD-B40D-4CA8-835C-BE59B81D1471}" destId="{422AA921-964C-4CCC-BB29-FA12546740D1}" srcOrd="2" destOrd="0" presId="urn:microsoft.com/office/officeart/2005/8/layout/arrow3"/>
    <dgm:cxn modelId="{FC6F4EF0-1217-4055-BB6B-8611268424EF}" type="presParOf" srcId="{49870CFD-B40D-4CA8-835C-BE59B81D1471}" destId="{AE8B242C-D2EE-4D06-B872-A7FFD4E73D81}" srcOrd="3" destOrd="0" presId="urn:microsoft.com/office/officeart/2005/8/layout/arrow3"/>
    <dgm:cxn modelId="{690A19C8-F3C3-491C-8613-D0465222D947}" type="presParOf" srcId="{49870CFD-B40D-4CA8-835C-BE59B81D1471}" destId="{22206885-D193-40F1-BA9E-B00019948C6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C78E46-C8AB-4DB1-A419-D15286722FC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2FA139-3630-46B7-85AE-0067D51C5847}">
      <dgm:prSet phldrT="[Tekst]"/>
      <dgm:spPr/>
      <dgm:t>
        <a:bodyPr/>
        <a:lstStyle/>
        <a:p>
          <a:r>
            <a:rPr lang="pl-PL" dirty="0" smtClean="0"/>
            <a:t>„Promowanie i rozwój dziennych domów pomocy w środowiskach lokalnych, wspieranie opieki wielorodzinnej i sąsiedzkiej”. </a:t>
          </a:r>
        </a:p>
        <a:p>
          <a:r>
            <a:rPr lang="pl-PL" dirty="0" smtClean="0"/>
            <a:t>„Wspieranie opieki domowej poprzez m.in. szkolenia pacjentów i ich rodzin w zakresie pielęgnacji przewlekle chorych, samokontroli zdrowia”. </a:t>
          </a:r>
          <a:endParaRPr lang="pl-PL" dirty="0"/>
        </a:p>
      </dgm:t>
    </dgm:pt>
    <dgm:pt modelId="{6432B081-28C2-408A-B2CC-4CBB8C477D81}" type="parTrans" cxnId="{1848C36B-71CF-434D-A353-943CBEE5FED3}">
      <dgm:prSet/>
      <dgm:spPr/>
      <dgm:t>
        <a:bodyPr/>
        <a:lstStyle/>
        <a:p>
          <a:endParaRPr lang="pl-PL"/>
        </a:p>
      </dgm:t>
    </dgm:pt>
    <dgm:pt modelId="{CF1AD108-B41D-4653-A1A1-5187150D0BC0}" type="sibTrans" cxnId="{1848C36B-71CF-434D-A353-943CBEE5FED3}">
      <dgm:prSet/>
      <dgm:spPr/>
      <dgm:t>
        <a:bodyPr/>
        <a:lstStyle/>
        <a:p>
          <a:endParaRPr lang="pl-PL"/>
        </a:p>
      </dgm:t>
    </dgm:pt>
    <dgm:pt modelId="{435D7007-F491-457A-BB83-125DA8DEAA18}" type="pres">
      <dgm:prSet presAssocID="{54C78E46-C8AB-4DB1-A419-D15286722FC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l-PL"/>
        </a:p>
      </dgm:t>
    </dgm:pt>
    <dgm:pt modelId="{7D501A59-1462-4C1A-A777-551225A860C5}" type="pres">
      <dgm:prSet presAssocID="{C72FA139-3630-46B7-85AE-0067D51C5847}" presName="composite" presStyleCnt="0">
        <dgm:presLayoutVars>
          <dgm:chMax/>
          <dgm:chPref/>
        </dgm:presLayoutVars>
      </dgm:prSet>
      <dgm:spPr/>
    </dgm:pt>
    <dgm:pt modelId="{205CA672-B266-4CAF-AEC6-933195D74BA4}" type="pres">
      <dgm:prSet presAssocID="{C72FA139-3630-46B7-85AE-0067D51C5847}" presName="Image" presStyleLbl="bgImgPlace1" presStyleIdx="0" presStyleCnt="1" custScaleX="94308" custScaleY="15637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AEAF369-43E9-4851-A2A8-C683A3ABD154}" type="pres">
      <dgm:prSet presAssocID="{C72FA139-3630-46B7-85AE-0067D51C584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98DF56-94C8-4422-819E-6B7979E45827}" type="pres">
      <dgm:prSet presAssocID="{C72FA139-3630-46B7-85AE-0067D51C5847}" presName="tlFrame" presStyleLbl="node1" presStyleIdx="0" presStyleCnt="4"/>
      <dgm:spPr/>
    </dgm:pt>
    <dgm:pt modelId="{4ED5CD32-BD72-4417-A9BD-D9197FF62076}" type="pres">
      <dgm:prSet presAssocID="{C72FA139-3630-46B7-85AE-0067D51C5847}" presName="trFrame" presStyleLbl="node1" presStyleIdx="1" presStyleCnt="4"/>
      <dgm:spPr/>
    </dgm:pt>
    <dgm:pt modelId="{29CC2917-CE41-4F53-875E-6E7BBEA29968}" type="pres">
      <dgm:prSet presAssocID="{C72FA139-3630-46B7-85AE-0067D51C5847}" presName="blFrame" presStyleLbl="node1" presStyleIdx="2" presStyleCnt="4"/>
      <dgm:spPr/>
    </dgm:pt>
    <dgm:pt modelId="{4D7028F5-DA92-47A4-B251-1640F31DA4A8}" type="pres">
      <dgm:prSet presAssocID="{C72FA139-3630-46B7-85AE-0067D51C5847}" presName="brFrame" presStyleLbl="node1" presStyleIdx="3" presStyleCnt="4"/>
      <dgm:spPr/>
    </dgm:pt>
  </dgm:ptLst>
  <dgm:cxnLst>
    <dgm:cxn modelId="{BDD8ABDA-0601-46AA-BA0F-1B99E8F5850C}" type="presOf" srcId="{54C78E46-C8AB-4DB1-A419-D15286722FC3}" destId="{435D7007-F491-457A-BB83-125DA8DEAA18}" srcOrd="0" destOrd="0" presId="urn:microsoft.com/office/officeart/2009/3/layout/FramedTextPicture"/>
    <dgm:cxn modelId="{1848C36B-71CF-434D-A353-943CBEE5FED3}" srcId="{54C78E46-C8AB-4DB1-A419-D15286722FC3}" destId="{C72FA139-3630-46B7-85AE-0067D51C5847}" srcOrd="0" destOrd="0" parTransId="{6432B081-28C2-408A-B2CC-4CBB8C477D81}" sibTransId="{CF1AD108-B41D-4653-A1A1-5187150D0BC0}"/>
    <dgm:cxn modelId="{D4595ECE-F1C9-4209-B93E-8D92757C7AC4}" type="presOf" srcId="{C72FA139-3630-46B7-85AE-0067D51C5847}" destId="{EAEAF369-43E9-4851-A2A8-C683A3ABD154}" srcOrd="0" destOrd="0" presId="urn:microsoft.com/office/officeart/2009/3/layout/FramedTextPicture"/>
    <dgm:cxn modelId="{160ED9C9-6621-4B1B-AD91-BA74069654C5}" type="presParOf" srcId="{435D7007-F491-457A-BB83-125DA8DEAA18}" destId="{7D501A59-1462-4C1A-A777-551225A860C5}" srcOrd="0" destOrd="0" presId="urn:microsoft.com/office/officeart/2009/3/layout/FramedTextPicture"/>
    <dgm:cxn modelId="{CBE1A250-65F4-47D1-8336-DD5EFD1B9848}" type="presParOf" srcId="{7D501A59-1462-4C1A-A777-551225A860C5}" destId="{205CA672-B266-4CAF-AEC6-933195D74BA4}" srcOrd="0" destOrd="0" presId="urn:microsoft.com/office/officeart/2009/3/layout/FramedTextPicture"/>
    <dgm:cxn modelId="{3DAAA317-A06D-4608-A186-6CD7B5439417}" type="presParOf" srcId="{7D501A59-1462-4C1A-A777-551225A860C5}" destId="{EAEAF369-43E9-4851-A2A8-C683A3ABD154}" srcOrd="1" destOrd="0" presId="urn:microsoft.com/office/officeart/2009/3/layout/FramedTextPicture"/>
    <dgm:cxn modelId="{42A9981F-77B9-4F41-9EC5-2E0FA6D18E33}" type="presParOf" srcId="{7D501A59-1462-4C1A-A777-551225A860C5}" destId="{F698DF56-94C8-4422-819E-6B7979E45827}" srcOrd="2" destOrd="0" presId="urn:microsoft.com/office/officeart/2009/3/layout/FramedTextPicture"/>
    <dgm:cxn modelId="{03690DBA-FB10-41FA-BE3C-5CB0BC9D2F42}" type="presParOf" srcId="{7D501A59-1462-4C1A-A777-551225A860C5}" destId="{4ED5CD32-BD72-4417-A9BD-D9197FF62076}" srcOrd="3" destOrd="0" presId="urn:microsoft.com/office/officeart/2009/3/layout/FramedTextPicture"/>
    <dgm:cxn modelId="{1B1FD706-4C5E-4164-AF9F-1835E0A2ED67}" type="presParOf" srcId="{7D501A59-1462-4C1A-A777-551225A860C5}" destId="{29CC2917-CE41-4F53-875E-6E7BBEA29968}" srcOrd="4" destOrd="0" presId="urn:microsoft.com/office/officeart/2009/3/layout/FramedTextPicture"/>
    <dgm:cxn modelId="{4271026E-CAB9-4470-903E-8018A443DD9C}" type="presParOf" srcId="{7D501A59-1462-4C1A-A777-551225A860C5}" destId="{4D7028F5-DA92-47A4-B251-1640F31DA4A8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B598E8-A305-4FDC-A649-188051A95E2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AA3B206-7B6F-4F7C-AE16-AD3C08916EEB}">
      <dgm:prSet phldrT="[Tekst]" custT="1"/>
      <dgm:spPr/>
      <dgm:t>
        <a:bodyPr/>
        <a:lstStyle/>
        <a:p>
          <a:r>
            <a:rPr lang="pl-PL" sz="2700" dirty="0" smtClean="0"/>
            <a:t>opiekun w DPS</a:t>
          </a:r>
          <a:br>
            <a:rPr lang="pl-PL" sz="2700" dirty="0" smtClean="0"/>
          </a:br>
          <a:r>
            <a:rPr lang="pl-PL" sz="2700" dirty="0" smtClean="0"/>
            <a:t>opiekun środowiskowy </a:t>
          </a:r>
          <a:br>
            <a:rPr lang="pl-PL" sz="2700" dirty="0" smtClean="0"/>
          </a:br>
          <a:r>
            <a:rPr lang="pl-PL" sz="2700" dirty="0" smtClean="0"/>
            <a:t>asystent osoby niepełnosprawnej </a:t>
          </a:r>
          <a:br>
            <a:rPr lang="pl-PL" sz="2700" dirty="0" smtClean="0"/>
          </a:br>
          <a:r>
            <a:rPr lang="pl-PL" sz="2700" dirty="0" smtClean="0"/>
            <a:t>inni</a:t>
          </a:r>
          <a:endParaRPr lang="pl-PL" sz="2700" dirty="0"/>
        </a:p>
      </dgm:t>
    </dgm:pt>
    <dgm:pt modelId="{3C737AFF-FD93-48F4-A3A0-76BBAA6AF6D4}" type="parTrans" cxnId="{C9F098FD-C568-42D8-8A8E-43236357D068}">
      <dgm:prSet/>
      <dgm:spPr/>
      <dgm:t>
        <a:bodyPr/>
        <a:lstStyle/>
        <a:p>
          <a:endParaRPr lang="pl-PL"/>
        </a:p>
      </dgm:t>
    </dgm:pt>
    <dgm:pt modelId="{5FD05A46-5216-4BEF-A729-99873D3AC4E1}" type="sibTrans" cxnId="{C9F098FD-C568-42D8-8A8E-43236357D068}">
      <dgm:prSet/>
      <dgm:spPr/>
      <dgm:t>
        <a:bodyPr/>
        <a:lstStyle/>
        <a:p>
          <a:endParaRPr lang="pl-PL"/>
        </a:p>
      </dgm:t>
    </dgm:pt>
    <dgm:pt modelId="{E1E07C0D-0EF1-4BB0-8233-A65E9ADE0D2C}">
      <dgm:prSet phldrT="[Tekst]" custT="1"/>
      <dgm:spPr/>
      <dgm:t>
        <a:bodyPr/>
        <a:lstStyle/>
        <a:p>
          <a:r>
            <a:rPr lang="pl-PL" sz="2700" dirty="0" smtClean="0"/>
            <a:t>opiekunowie nieformalni – opieka nad 93% seniorów</a:t>
          </a:r>
          <a:endParaRPr lang="pl-PL" sz="2700" dirty="0"/>
        </a:p>
      </dgm:t>
    </dgm:pt>
    <dgm:pt modelId="{C3C744AA-0514-4B16-9BEA-A771ED9920FA}" type="parTrans" cxnId="{B7EA2591-455E-4B71-8C38-104C3365371B}">
      <dgm:prSet/>
      <dgm:spPr/>
      <dgm:t>
        <a:bodyPr/>
        <a:lstStyle/>
        <a:p>
          <a:endParaRPr lang="pl-PL"/>
        </a:p>
      </dgm:t>
    </dgm:pt>
    <dgm:pt modelId="{0BD32E17-F31F-4975-AC16-4898BE804383}" type="sibTrans" cxnId="{B7EA2591-455E-4B71-8C38-104C3365371B}">
      <dgm:prSet/>
      <dgm:spPr/>
      <dgm:t>
        <a:bodyPr/>
        <a:lstStyle/>
        <a:p>
          <a:endParaRPr lang="pl-PL"/>
        </a:p>
      </dgm:t>
    </dgm:pt>
    <dgm:pt modelId="{0E80E090-C976-4CD0-A8DC-9096599FD183}" type="pres">
      <dgm:prSet presAssocID="{98B598E8-A305-4FDC-A649-188051A95E20}" presName="compositeShape" presStyleCnt="0">
        <dgm:presLayoutVars>
          <dgm:dir/>
          <dgm:resizeHandles/>
        </dgm:presLayoutVars>
      </dgm:prSet>
      <dgm:spPr/>
    </dgm:pt>
    <dgm:pt modelId="{DAEC09D1-FDC1-4013-80FD-2E8082CC8B0D}" type="pres">
      <dgm:prSet presAssocID="{98B598E8-A305-4FDC-A649-188051A95E20}" presName="pyramid" presStyleLbl="node1" presStyleIdx="0" presStyleCnt="1" custLinFactNeighborX="-2970"/>
      <dgm:spPr/>
    </dgm:pt>
    <dgm:pt modelId="{3F5DEF71-E7A1-41F0-B31F-216CA53744E6}" type="pres">
      <dgm:prSet presAssocID="{98B598E8-A305-4FDC-A649-188051A95E20}" presName="theList" presStyleCnt="0"/>
      <dgm:spPr/>
    </dgm:pt>
    <dgm:pt modelId="{3CD87237-8FDB-4C5D-AEAC-36A8BB84A3C6}" type="pres">
      <dgm:prSet presAssocID="{BAA3B206-7B6F-4F7C-AE16-AD3C08916EEB}" presName="aNode" presStyleLbl="fgAcc1" presStyleIdx="0" presStyleCnt="2" custScaleX="137522" custScaleY="69973" custLinFactNeighborX="12904" custLinFactNeighborY="-14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E9D647-6540-4384-AD40-B4E6E6DCE418}" type="pres">
      <dgm:prSet presAssocID="{BAA3B206-7B6F-4F7C-AE16-AD3C08916EEB}" presName="aSpace" presStyleCnt="0"/>
      <dgm:spPr/>
    </dgm:pt>
    <dgm:pt modelId="{C1DC36D3-DDDD-415C-9C59-CF0919841146}" type="pres">
      <dgm:prSet presAssocID="{E1E07C0D-0EF1-4BB0-8233-A65E9ADE0D2C}" presName="aNode" presStyleLbl="fgAcc1" presStyleIdx="1" presStyleCnt="2" custScaleX="138491" custScaleY="57281" custLinFactNeighborX="12455" custLinFactNeighborY="-613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268846-9013-407F-8D1C-3514D4775646}" type="pres">
      <dgm:prSet presAssocID="{E1E07C0D-0EF1-4BB0-8233-A65E9ADE0D2C}" presName="aSpace" presStyleCnt="0"/>
      <dgm:spPr/>
    </dgm:pt>
  </dgm:ptLst>
  <dgm:cxnLst>
    <dgm:cxn modelId="{FE8FFEA1-C4A0-4E35-A350-BB7CFCBF5187}" type="presOf" srcId="{BAA3B206-7B6F-4F7C-AE16-AD3C08916EEB}" destId="{3CD87237-8FDB-4C5D-AEAC-36A8BB84A3C6}" srcOrd="0" destOrd="0" presId="urn:microsoft.com/office/officeart/2005/8/layout/pyramid2"/>
    <dgm:cxn modelId="{07A6FCAA-646B-4BBD-B189-A4ADDA315CBB}" type="presOf" srcId="{E1E07C0D-0EF1-4BB0-8233-A65E9ADE0D2C}" destId="{C1DC36D3-DDDD-415C-9C59-CF0919841146}" srcOrd="0" destOrd="0" presId="urn:microsoft.com/office/officeart/2005/8/layout/pyramid2"/>
    <dgm:cxn modelId="{B7EA2591-455E-4B71-8C38-104C3365371B}" srcId="{98B598E8-A305-4FDC-A649-188051A95E20}" destId="{E1E07C0D-0EF1-4BB0-8233-A65E9ADE0D2C}" srcOrd="1" destOrd="0" parTransId="{C3C744AA-0514-4B16-9BEA-A771ED9920FA}" sibTransId="{0BD32E17-F31F-4975-AC16-4898BE804383}"/>
    <dgm:cxn modelId="{C9F098FD-C568-42D8-8A8E-43236357D068}" srcId="{98B598E8-A305-4FDC-A649-188051A95E20}" destId="{BAA3B206-7B6F-4F7C-AE16-AD3C08916EEB}" srcOrd="0" destOrd="0" parTransId="{3C737AFF-FD93-48F4-A3A0-76BBAA6AF6D4}" sibTransId="{5FD05A46-5216-4BEF-A729-99873D3AC4E1}"/>
    <dgm:cxn modelId="{A404F4A2-AF67-487C-B598-30FC9BD176B4}" type="presOf" srcId="{98B598E8-A305-4FDC-A649-188051A95E20}" destId="{0E80E090-C976-4CD0-A8DC-9096599FD183}" srcOrd="0" destOrd="0" presId="urn:microsoft.com/office/officeart/2005/8/layout/pyramid2"/>
    <dgm:cxn modelId="{C223515C-44AF-4DB4-8505-142E6A3D43CB}" type="presParOf" srcId="{0E80E090-C976-4CD0-A8DC-9096599FD183}" destId="{DAEC09D1-FDC1-4013-80FD-2E8082CC8B0D}" srcOrd="0" destOrd="0" presId="urn:microsoft.com/office/officeart/2005/8/layout/pyramid2"/>
    <dgm:cxn modelId="{A9FF1899-8786-4F7B-BCE4-7A9227F7F565}" type="presParOf" srcId="{0E80E090-C976-4CD0-A8DC-9096599FD183}" destId="{3F5DEF71-E7A1-41F0-B31F-216CA53744E6}" srcOrd="1" destOrd="0" presId="urn:microsoft.com/office/officeart/2005/8/layout/pyramid2"/>
    <dgm:cxn modelId="{EEE8383F-A46F-42C1-9C96-6DEFB4585F57}" type="presParOf" srcId="{3F5DEF71-E7A1-41F0-B31F-216CA53744E6}" destId="{3CD87237-8FDB-4C5D-AEAC-36A8BB84A3C6}" srcOrd="0" destOrd="0" presId="urn:microsoft.com/office/officeart/2005/8/layout/pyramid2"/>
    <dgm:cxn modelId="{3B440314-33E0-48A1-903B-1BB88C01F7F7}" type="presParOf" srcId="{3F5DEF71-E7A1-41F0-B31F-216CA53744E6}" destId="{25E9D647-6540-4384-AD40-B4E6E6DCE418}" srcOrd="1" destOrd="0" presId="urn:microsoft.com/office/officeart/2005/8/layout/pyramid2"/>
    <dgm:cxn modelId="{4B18415A-6F25-4430-AE08-80EA22B31029}" type="presParOf" srcId="{3F5DEF71-E7A1-41F0-B31F-216CA53744E6}" destId="{C1DC36D3-DDDD-415C-9C59-CF0919841146}" srcOrd="2" destOrd="0" presId="urn:microsoft.com/office/officeart/2005/8/layout/pyramid2"/>
    <dgm:cxn modelId="{C9418C6E-6466-4524-B257-00B524AC9D77}" type="presParOf" srcId="{3F5DEF71-E7A1-41F0-B31F-216CA53744E6}" destId="{B1268846-9013-407F-8D1C-3514D4775646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A3FE211-E53F-4B13-A58B-C9E124DF3F6B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3884FEF-0124-4E00-8636-E07F015777E8}">
      <dgm:prSet phldrT="[Tekst]" custT="1"/>
      <dgm:spPr/>
      <dgm:t>
        <a:bodyPr/>
        <a:lstStyle/>
        <a:p>
          <a:pPr algn="ctr"/>
          <a:r>
            <a:rPr lang="pl-PL" sz="1600" dirty="0" smtClean="0"/>
            <a:t>Wzrost odsetka osób </a:t>
          </a:r>
          <a:br>
            <a:rPr lang="pl-PL" sz="1600" dirty="0" smtClean="0"/>
          </a:br>
          <a:r>
            <a:rPr lang="pl-PL" sz="1600" dirty="0" smtClean="0"/>
            <a:t>w wieku poprodukcyjnym z </a:t>
          </a:r>
          <a:r>
            <a:rPr lang="pl-PL" sz="1600" b="1" dirty="0" smtClean="0"/>
            <a:t>18,2%               do ponad 21,4%</a:t>
          </a:r>
          <a:endParaRPr lang="pl-PL" sz="1600" dirty="0"/>
        </a:p>
      </dgm:t>
    </dgm:pt>
    <dgm:pt modelId="{9091B354-7EE4-41D8-B1C8-393B509E957B}" type="parTrans" cxnId="{6C3F1174-38F1-4A1C-B46B-ADF80C2B15A3}">
      <dgm:prSet/>
      <dgm:spPr/>
      <dgm:t>
        <a:bodyPr/>
        <a:lstStyle/>
        <a:p>
          <a:endParaRPr lang="pl-PL"/>
        </a:p>
      </dgm:t>
    </dgm:pt>
    <dgm:pt modelId="{759FC3D9-1066-4E4E-A29E-F55DE6A30FF0}" type="sibTrans" cxnId="{6C3F1174-38F1-4A1C-B46B-ADF80C2B15A3}">
      <dgm:prSet/>
      <dgm:spPr/>
      <dgm:t>
        <a:bodyPr/>
        <a:lstStyle/>
        <a:p>
          <a:endParaRPr lang="pl-PL"/>
        </a:p>
      </dgm:t>
    </dgm:pt>
    <dgm:pt modelId="{7A3C495C-839B-4D10-AEC9-76D2D3769026}">
      <dgm:prSet phldrT="[Tekst]" custT="1"/>
      <dgm:spPr/>
      <dgm:t>
        <a:bodyPr/>
        <a:lstStyle/>
        <a:p>
          <a:pPr algn="ctr"/>
          <a:r>
            <a:rPr lang="pl-PL" sz="1600" b="1" dirty="0" smtClean="0"/>
            <a:t>Co 4-ty </a:t>
          </a:r>
          <a:r>
            <a:rPr lang="pl-PL" sz="1600" dirty="0" smtClean="0"/>
            <a:t>Małopolanin będzie </a:t>
          </a:r>
          <a:r>
            <a:rPr lang="pl-PL" sz="1600" b="1" dirty="0" smtClean="0"/>
            <a:t>seniorem</a:t>
          </a:r>
          <a:endParaRPr lang="pl-PL" sz="1600" b="1" dirty="0"/>
        </a:p>
      </dgm:t>
    </dgm:pt>
    <dgm:pt modelId="{1F97477F-1D76-4B71-83A0-45004C50A644}" type="parTrans" cxnId="{22A819A1-A259-4D8A-8F07-BEA478F2F33F}">
      <dgm:prSet/>
      <dgm:spPr/>
      <dgm:t>
        <a:bodyPr/>
        <a:lstStyle/>
        <a:p>
          <a:endParaRPr lang="pl-PL"/>
        </a:p>
      </dgm:t>
    </dgm:pt>
    <dgm:pt modelId="{F21120EF-18F3-4CFE-8AAF-8B43BE953E71}" type="sibTrans" cxnId="{22A819A1-A259-4D8A-8F07-BEA478F2F33F}">
      <dgm:prSet/>
      <dgm:spPr/>
      <dgm:t>
        <a:bodyPr/>
        <a:lstStyle/>
        <a:p>
          <a:endParaRPr lang="pl-PL"/>
        </a:p>
      </dgm:t>
    </dgm:pt>
    <dgm:pt modelId="{1085F7A7-5502-4D38-82A6-20B8DD77A711}">
      <dgm:prSet phldrT="[Tekst]" custT="1"/>
      <dgm:spPr/>
      <dgm:t>
        <a:bodyPr/>
        <a:lstStyle/>
        <a:p>
          <a:pPr algn="ctr"/>
          <a:r>
            <a:rPr lang="pl-PL" sz="1600" b="1" smtClean="0"/>
            <a:t>Co 8-my </a:t>
          </a:r>
          <a:r>
            <a:rPr lang="pl-PL" sz="1600" dirty="0" smtClean="0"/>
            <a:t>Małopolanin przekroczy </a:t>
          </a:r>
          <a:r>
            <a:rPr lang="pl-PL" sz="1600" b="1" dirty="0" smtClean="0"/>
            <a:t>75 rok życia</a:t>
          </a:r>
          <a:endParaRPr lang="pl-PL" sz="1600" b="1" dirty="0"/>
        </a:p>
      </dgm:t>
    </dgm:pt>
    <dgm:pt modelId="{442C5468-5090-49A3-B36D-14DF06F56266}" type="parTrans" cxnId="{A4020535-E28E-480F-905E-55C6EB151FB3}">
      <dgm:prSet/>
      <dgm:spPr/>
      <dgm:t>
        <a:bodyPr/>
        <a:lstStyle/>
        <a:p>
          <a:endParaRPr lang="pl-PL"/>
        </a:p>
      </dgm:t>
    </dgm:pt>
    <dgm:pt modelId="{DEFECCDD-B4F6-40AB-A594-3EC2075FFEF1}" type="sibTrans" cxnId="{A4020535-E28E-480F-905E-55C6EB151FB3}">
      <dgm:prSet/>
      <dgm:spPr/>
      <dgm:t>
        <a:bodyPr/>
        <a:lstStyle/>
        <a:p>
          <a:endParaRPr lang="pl-PL"/>
        </a:p>
      </dgm:t>
    </dgm:pt>
    <dgm:pt modelId="{60D9D2D2-A33A-4358-8D92-2487EEC3B60A}">
      <dgm:prSet phldrT="[Tekst]" custT="1"/>
      <dgm:spPr/>
      <dgm:t>
        <a:bodyPr/>
        <a:lstStyle/>
        <a:p>
          <a:pPr algn="ctr"/>
          <a:r>
            <a:rPr lang="pl-PL" sz="1600" dirty="0" smtClean="0"/>
            <a:t>Aktualnie prawie </a:t>
          </a:r>
          <a:r>
            <a:rPr lang="pl-PL" sz="1600" b="1" dirty="0" smtClean="0"/>
            <a:t>20% Małopolan </a:t>
          </a:r>
          <a:r>
            <a:rPr lang="pl-PL" sz="1600" dirty="0" smtClean="0"/>
            <a:t>zaangażowanych </a:t>
          </a:r>
          <a:br>
            <a:rPr lang="pl-PL" sz="1600" dirty="0" smtClean="0"/>
          </a:br>
          <a:r>
            <a:rPr lang="pl-PL" sz="1600" dirty="0" smtClean="0"/>
            <a:t>w sprawowanie opieki nad seniorami</a:t>
          </a:r>
          <a:endParaRPr lang="pl-PL" sz="1600" dirty="0"/>
        </a:p>
      </dgm:t>
    </dgm:pt>
    <dgm:pt modelId="{779F71C5-9134-44AC-AD21-D4CAFFA54F3A}" type="parTrans" cxnId="{E2BA0F29-71FB-406A-8CF7-1DB28530005D}">
      <dgm:prSet/>
      <dgm:spPr/>
      <dgm:t>
        <a:bodyPr/>
        <a:lstStyle/>
        <a:p>
          <a:endParaRPr lang="pl-PL"/>
        </a:p>
      </dgm:t>
    </dgm:pt>
    <dgm:pt modelId="{A41A1FD3-84A1-4AFE-8B15-DB736030B678}" type="sibTrans" cxnId="{E2BA0F29-71FB-406A-8CF7-1DB28530005D}">
      <dgm:prSet/>
      <dgm:spPr/>
      <dgm:t>
        <a:bodyPr/>
        <a:lstStyle/>
        <a:p>
          <a:endParaRPr lang="pl-PL"/>
        </a:p>
      </dgm:t>
    </dgm:pt>
    <dgm:pt modelId="{A02988A6-6197-4D8A-AD4F-41023DF65F79}">
      <dgm:prSet phldrT="[Tekst]" custT="1"/>
      <dgm:spPr/>
      <dgm:t>
        <a:bodyPr/>
        <a:lstStyle/>
        <a:p>
          <a:pPr algn="ctr"/>
          <a:r>
            <a:rPr lang="pl-PL" sz="1600" dirty="0" smtClean="0"/>
            <a:t>W perspektywie 2050 nastąpi </a:t>
          </a:r>
          <a:r>
            <a:rPr lang="pl-PL" sz="1600" b="1" dirty="0" smtClean="0"/>
            <a:t>spadek liczby opiekunów rodzinnych </a:t>
          </a:r>
          <a:r>
            <a:rPr lang="pl-PL" sz="1600" dirty="0" smtClean="0"/>
            <a:t>przypadających na osobę starszą </a:t>
          </a:r>
          <a:r>
            <a:rPr lang="pl-PL" sz="1600" b="1" dirty="0" smtClean="0"/>
            <a:t>z 5 do 2 </a:t>
          </a:r>
          <a:endParaRPr lang="pl-PL" sz="1600" b="1" dirty="0"/>
        </a:p>
      </dgm:t>
    </dgm:pt>
    <dgm:pt modelId="{AAF83715-1586-4D5F-93B7-C4F602AE851D}" type="parTrans" cxnId="{197CD0A7-207E-4849-8538-317034733777}">
      <dgm:prSet/>
      <dgm:spPr/>
      <dgm:t>
        <a:bodyPr/>
        <a:lstStyle/>
        <a:p>
          <a:endParaRPr lang="pl-PL"/>
        </a:p>
      </dgm:t>
    </dgm:pt>
    <dgm:pt modelId="{229F869B-125F-40C8-92D6-D6591DB0CA76}" type="sibTrans" cxnId="{197CD0A7-207E-4849-8538-317034733777}">
      <dgm:prSet/>
      <dgm:spPr/>
      <dgm:t>
        <a:bodyPr/>
        <a:lstStyle/>
        <a:p>
          <a:endParaRPr lang="pl-PL"/>
        </a:p>
      </dgm:t>
    </dgm:pt>
    <dgm:pt modelId="{85DCAE01-1760-466F-AE67-4632480CFF3A}" type="pres">
      <dgm:prSet presAssocID="{AA3FE211-E53F-4B13-A58B-C9E124DF3F6B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4A0540A-F902-4D0A-97D4-5E739A15D89D}" type="pres">
      <dgm:prSet presAssocID="{AA3FE211-E53F-4B13-A58B-C9E124DF3F6B}" presName="arrow" presStyleLbl="bgShp" presStyleIdx="0" presStyleCnt="1" custAng="0" custLinFactNeighborX="-30" custLinFactNeighborY="-6948"/>
      <dgm:spPr/>
      <dgm:t>
        <a:bodyPr/>
        <a:lstStyle/>
        <a:p>
          <a:endParaRPr lang="pl-PL"/>
        </a:p>
      </dgm:t>
    </dgm:pt>
    <dgm:pt modelId="{7E2DF632-FC52-45A0-AB31-8D5460670A86}" type="pres">
      <dgm:prSet presAssocID="{AA3FE211-E53F-4B13-A58B-C9E124DF3F6B}" presName="arrowDiagram5" presStyleCnt="0"/>
      <dgm:spPr/>
    </dgm:pt>
    <dgm:pt modelId="{25AB81A6-91F9-4EC2-A248-1E825845B7FF}" type="pres">
      <dgm:prSet presAssocID="{83884FEF-0124-4E00-8636-E07F015777E8}" presName="bullet5a" presStyleLbl="node1" presStyleIdx="0" presStyleCnt="5" custLinFactX="-4430" custLinFactNeighborX="-100000" custLinFactNeighborY="-99047"/>
      <dgm:spPr/>
    </dgm:pt>
    <dgm:pt modelId="{E2B34136-4962-4543-ACD6-93F3A06648F8}" type="pres">
      <dgm:prSet presAssocID="{83884FEF-0124-4E00-8636-E07F015777E8}" presName="textBox5a" presStyleLbl="revTx" presStyleIdx="0" presStyleCnt="5" custScaleX="134858" custScaleY="123852" custLinFactNeighborX="-3672" custLinFactNeighborY="476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9B64C7-6C38-40A8-AF98-093EB299D04E}" type="pres">
      <dgm:prSet presAssocID="{7A3C495C-839B-4D10-AEC9-76D2D3769026}" presName="bullet5b" presStyleLbl="node1" presStyleIdx="1" presStyleCnt="5" custLinFactNeighborX="-84334" custLinFactNeighborY="-37325"/>
      <dgm:spPr/>
    </dgm:pt>
    <dgm:pt modelId="{F4F63DDE-BA83-4E21-B8C1-3515BF545707}" type="pres">
      <dgm:prSet presAssocID="{7A3C495C-839B-4D10-AEC9-76D2D3769026}" presName="textBox5b" presStyleLbl="revTx" presStyleIdx="1" presStyleCnt="5" custScaleX="89814" custScaleY="44214" custLinFactNeighborX="-24735" custLinFactNeighborY="-3087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9F031F-677C-4467-A688-23BABFFDF960}" type="pres">
      <dgm:prSet presAssocID="{1085F7A7-5502-4D38-82A6-20B8DD77A711}" presName="bullet5c" presStyleLbl="node1" presStyleIdx="2" presStyleCnt="5" custLinFactX="-1188" custLinFactNeighborX="-100000" custLinFactNeighborY="-42637"/>
      <dgm:spPr/>
    </dgm:pt>
    <dgm:pt modelId="{A0FBB717-A21C-4FA1-B3CF-AECE5F16E770}" type="pres">
      <dgm:prSet presAssocID="{1085F7A7-5502-4D38-82A6-20B8DD77A711}" presName="textBox5c" presStyleLbl="revTx" presStyleIdx="2" presStyleCnt="5" custScaleX="75511" custScaleY="29945" custLinFactNeighborX="-37601" custLinFactNeighborY="-3647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7CD79F-68A5-44E2-8DB0-F31CDC37B3E0}" type="pres">
      <dgm:prSet presAssocID="{60D9D2D2-A33A-4358-8D92-2487EEC3B60A}" presName="bullet5d" presStyleLbl="node1" presStyleIdx="3" presStyleCnt="5" custLinFactNeighborX="-86119" custLinFactNeighborY="-52606"/>
      <dgm:spPr/>
    </dgm:pt>
    <dgm:pt modelId="{C23DF789-FC7F-4C62-8563-3209BD4F7587}" type="pres">
      <dgm:prSet presAssocID="{60D9D2D2-A33A-4358-8D92-2487EEC3B60A}" presName="textBox5d" presStyleLbl="revTx" presStyleIdx="3" presStyleCnt="5" custScaleX="107659" custScaleY="41868" custLinFactNeighborX="-38367" custLinFactNeighborY="-3109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B52793-727C-4463-AA3B-C3A5193B1CFA}" type="pres">
      <dgm:prSet presAssocID="{A02988A6-6197-4D8A-AD4F-41023DF65F79}" presName="bullet5e" presStyleLbl="node1" presStyleIdx="4" presStyleCnt="5" custLinFactNeighborX="-20828" custLinFactNeighborY="-58080"/>
      <dgm:spPr/>
    </dgm:pt>
    <dgm:pt modelId="{36AA4E07-6FB3-497F-8FBD-309E4ECA9E7C}" type="pres">
      <dgm:prSet presAssocID="{A02988A6-6197-4D8A-AD4F-41023DF65F79}" presName="textBox5e" presStyleLbl="revTx" presStyleIdx="4" presStyleCnt="5" custScaleY="44396" custLinFactNeighborX="-8284" custLinFactNeighborY="-3608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97CD0A7-207E-4849-8538-317034733777}" srcId="{AA3FE211-E53F-4B13-A58B-C9E124DF3F6B}" destId="{A02988A6-6197-4D8A-AD4F-41023DF65F79}" srcOrd="4" destOrd="0" parTransId="{AAF83715-1586-4D5F-93B7-C4F602AE851D}" sibTransId="{229F869B-125F-40C8-92D6-D6591DB0CA76}"/>
    <dgm:cxn modelId="{22A819A1-A259-4D8A-8F07-BEA478F2F33F}" srcId="{AA3FE211-E53F-4B13-A58B-C9E124DF3F6B}" destId="{7A3C495C-839B-4D10-AEC9-76D2D3769026}" srcOrd="1" destOrd="0" parTransId="{1F97477F-1D76-4B71-83A0-45004C50A644}" sibTransId="{F21120EF-18F3-4CFE-8AAF-8B43BE953E71}"/>
    <dgm:cxn modelId="{408B74A2-FBF2-4A2F-B6C9-C2FA3AF5FD2A}" type="presOf" srcId="{AA3FE211-E53F-4B13-A58B-C9E124DF3F6B}" destId="{85DCAE01-1760-466F-AE67-4632480CFF3A}" srcOrd="0" destOrd="0" presId="urn:microsoft.com/office/officeart/2005/8/layout/arrow2"/>
    <dgm:cxn modelId="{A4020535-E28E-480F-905E-55C6EB151FB3}" srcId="{AA3FE211-E53F-4B13-A58B-C9E124DF3F6B}" destId="{1085F7A7-5502-4D38-82A6-20B8DD77A711}" srcOrd="2" destOrd="0" parTransId="{442C5468-5090-49A3-B36D-14DF06F56266}" sibTransId="{DEFECCDD-B4F6-40AB-A594-3EC2075FFEF1}"/>
    <dgm:cxn modelId="{8E9F0EEF-E1E3-43FB-B6F3-9739131985EB}" type="presOf" srcId="{A02988A6-6197-4D8A-AD4F-41023DF65F79}" destId="{36AA4E07-6FB3-497F-8FBD-309E4ECA9E7C}" srcOrd="0" destOrd="0" presId="urn:microsoft.com/office/officeart/2005/8/layout/arrow2"/>
    <dgm:cxn modelId="{E2BA0F29-71FB-406A-8CF7-1DB28530005D}" srcId="{AA3FE211-E53F-4B13-A58B-C9E124DF3F6B}" destId="{60D9D2D2-A33A-4358-8D92-2487EEC3B60A}" srcOrd="3" destOrd="0" parTransId="{779F71C5-9134-44AC-AD21-D4CAFFA54F3A}" sibTransId="{A41A1FD3-84A1-4AFE-8B15-DB736030B678}"/>
    <dgm:cxn modelId="{1E2249A9-F56C-4B45-A8F6-25284186B2A8}" type="presOf" srcId="{83884FEF-0124-4E00-8636-E07F015777E8}" destId="{E2B34136-4962-4543-ACD6-93F3A06648F8}" srcOrd="0" destOrd="0" presId="urn:microsoft.com/office/officeart/2005/8/layout/arrow2"/>
    <dgm:cxn modelId="{6FAD346C-A439-4C2B-8491-5BCDD01AA6C6}" type="presOf" srcId="{1085F7A7-5502-4D38-82A6-20B8DD77A711}" destId="{A0FBB717-A21C-4FA1-B3CF-AECE5F16E770}" srcOrd="0" destOrd="0" presId="urn:microsoft.com/office/officeart/2005/8/layout/arrow2"/>
    <dgm:cxn modelId="{5AADDA39-304E-45D1-8F39-46588A9D99B3}" type="presOf" srcId="{60D9D2D2-A33A-4358-8D92-2487EEC3B60A}" destId="{C23DF789-FC7F-4C62-8563-3209BD4F7587}" srcOrd="0" destOrd="0" presId="urn:microsoft.com/office/officeart/2005/8/layout/arrow2"/>
    <dgm:cxn modelId="{E20C707A-A734-4A1B-8FDB-86C49740C218}" type="presOf" srcId="{7A3C495C-839B-4D10-AEC9-76D2D3769026}" destId="{F4F63DDE-BA83-4E21-B8C1-3515BF545707}" srcOrd="0" destOrd="0" presId="urn:microsoft.com/office/officeart/2005/8/layout/arrow2"/>
    <dgm:cxn modelId="{6C3F1174-38F1-4A1C-B46B-ADF80C2B15A3}" srcId="{AA3FE211-E53F-4B13-A58B-C9E124DF3F6B}" destId="{83884FEF-0124-4E00-8636-E07F015777E8}" srcOrd="0" destOrd="0" parTransId="{9091B354-7EE4-41D8-B1C8-393B509E957B}" sibTransId="{759FC3D9-1066-4E4E-A29E-F55DE6A30FF0}"/>
    <dgm:cxn modelId="{410642DE-90E2-473C-AE8A-AB46F749FD0A}" type="presParOf" srcId="{85DCAE01-1760-466F-AE67-4632480CFF3A}" destId="{14A0540A-F902-4D0A-97D4-5E739A15D89D}" srcOrd="0" destOrd="0" presId="urn:microsoft.com/office/officeart/2005/8/layout/arrow2"/>
    <dgm:cxn modelId="{28141A53-0371-4C73-B6BF-B7CA8BAD393D}" type="presParOf" srcId="{85DCAE01-1760-466F-AE67-4632480CFF3A}" destId="{7E2DF632-FC52-45A0-AB31-8D5460670A86}" srcOrd="1" destOrd="0" presId="urn:microsoft.com/office/officeart/2005/8/layout/arrow2"/>
    <dgm:cxn modelId="{82B84442-775E-48E6-96C4-19A68094E279}" type="presParOf" srcId="{7E2DF632-FC52-45A0-AB31-8D5460670A86}" destId="{25AB81A6-91F9-4EC2-A248-1E825845B7FF}" srcOrd="0" destOrd="0" presId="urn:microsoft.com/office/officeart/2005/8/layout/arrow2"/>
    <dgm:cxn modelId="{5C817A66-97E2-4EFC-A0D6-C57672FCB839}" type="presParOf" srcId="{7E2DF632-FC52-45A0-AB31-8D5460670A86}" destId="{E2B34136-4962-4543-ACD6-93F3A06648F8}" srcOrd="1" destOrd="0" presId="urn:microsoft.com/office/officeart/2005/8/layout/arrow2"/>
    <dgm:cxn modelId="{AED157CD-9A2B-44BE-9847-829343CEA0FC}" type="presParOf" srcId="{7E2DF632-FC52-45A0-AB31-8D5460670A86}" destId="{499B64C7-6C38-40A8-AF98-093EB299D04E}" srcOrd="2" destOrd="0" presId="urn:microsoft.com/office/officeart/2005/8/layout/arrow2"/>
    <dgm:cxn modelId="{A744012F-BA1E-44EB-8921-DC0AD9B6685F}" type="presParOf" srcId="{7E2DF632-FC52-45A0-AB31-8D5460670A86}" destId="{F4F63DDE-BA83-4E21-B8C1-3515BF545707}" srcOrd="3" destOrd="0" presId="urn:microsoft.com/office/officeart/2005/8/layout/arrow2"/>
    <dgm:cxn modelId="{4EA0029C-DBCC-4106-890A-6A28A5C19A72}" type="presParOf" srcId="{7E2DF632-FC52-45A0-AB31-8D5460670A86}" destId="{B29F031F-677C-4467-A688-23BABFFDF960}" srcOrd="4" destOrd="0" presId="urn:microsoft.com/office/officeart/2005/8/layout/arrow2"/>
    <dgm:cxn modelId="{A9131638-991B-4DC6-AB9F-2905DFB574C7}" type="presParOf" srcId="{7E2DF632-FC52-45A0-AB31-8D5460670A86}" destId="{A0FBB717-A21C-4FA1-B3CF-AECE5F16E770}" srcOrd="5" destOrd="0" presId="urn:microsoft.com/office/officeart/2005/8/layout/arrow2"/>
    <dgm:cxn modelId="{0561258E-A766-4FCB-B792-A936695E894A}" type="presParOf" srcId="{7E2DF632-FC52-45A0-AB31-8D5460670A86}" destId="{E87CD79F-68A5-44E2-8DB0-F31CDC37B3E0}" srcOrd="6" destOrd="0" presId="urn:microsoft.com/office/officeart/2005/8/layout/arrow2"/>
    <dgm:cxn modelId="{AF38F0C6-E12B-47A3-A429-B5E3A57098D6}" type="presParOf" srcId="{7E2DF632-FC52-45A0-AB31-8D5460670A86}" destId="{C23DF789-FC7F-4C62-8563-3209BD4F7587}" srcOrd="7" destOrd="0" presId="urn:microsoft.com/office/officeart/2005/8/layout/arrow2"/>
    <dgm:cxn modelId="{A096275C-3D68-4EC3-8D82-44145E84E3E2}" type="presParOf" srcId="{7E2DF632-FC52-45A0-AB31-8D5460670A86}" destId="{82B52793-727C-4463-AA3B-C3A5193B1CFA}" srcOrd="8" destOrd="0" presId="urn:microsoft.com/office/officeart/2005/8/layout/arrow2"/>
    <dgm:cxn modelId="{B9825F94-66F7-444A-862F-5EFCFAE69394}" type="presParOf" srcId="{7E2DF632-FC52-45A0-AB31-8D5460670A86}" destId="{36AA4E07-6FB3-497F-8FBD-309E4ECA9E7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C78E46-C8AB-4DB1-A419-D15286722FC3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72FA139-3630-46B7-85AE-0067D51C5847}">
      <dgm:prSet phldrT="[Tekst]" custT="1"/>
      <dgm:spPr/>
      <dgm:t>
        <a:bodyPr/>
        <a:lstStyle/>
        <a:p>
          <a:r>
            <a:rPr lang="pl-PL" sz="2200" dirty="0" smtClean="0"/>
            <a:t>„W odpowiedzi na konsekwencje postępujących zmian struktury </a:t>
          </a:r>
          <a:br>
            <a:rPr lang="pl-PL" sz="2200" dirty="0" smtClean="0"/>
          </a:br>
          <a:r>
            <a:rPr lang="pl-PL" sz="2200" dirty="0" smtClean="0"/>
            <a:t>demograficznej konieczne będzie (…) zbudowanie nowej oferty  specjalistycznych usług adresowanych dla grupy seniorów.</a:t>
          </a:r>
        </a:p>
        <a:p>
          <a:r>
            <a:rPr lang="pl-PL" sz="2200" dirty="0" smtClean="0"/>
            <a:t>Proces ten może być istotną szansą na integrację społeczną oraz poprawę jakości życia, ale również wzrost ekonomiczny – w konsekwencji realizacji (…) koncepcji srebrnej gospodarki.</a:t>
          </a:r>
          <a:endParaRPr lang="pl-PL" sz="2200" dirty="0"/>
        </a:p>
      </dgm:t>
    </dgm:pt>
    <dgm:pt modelId="{6432B081-28C2-408A-B2CC-4CBB8C477D81}" type="parTrans" cxnId="{1848C36B-71CF-434D-A353-943CBEE5FED3}">
      <dgm:prSet/>
      <dgm:spPr/>
      <dgm:t>
        <a:bodyPr/>
        <a:lstStyle/>
        <a:p>
          <a:endParaRPr lang="pl-PL"/>
        </a:p>
      </dgm:t>
    </dgm:pt>
    <dgm:pt modelId="{CF1AD108-B41D-4653-A1A1-5187150D0BC0}" type="sibTrans" cxnId="{1848C36B-71CF-434D-A353-943CBEE5FED3}">
      <dgm:prSet/>
      <dgm:spPr/>
      <dgm:t>
        <a:bodyPr/>
        <a:lstStyle/>
        <a:p>
          <a:endParaRPr lang="pl-PL"/>
        </a:p>
      </dgm:t>
    </dgm:pt>
    <dgm:pt modelId="{435D7007-F491-457A-BB83-125DA8DEAA18}" type="pres">
      <dgm:prSet presAssocID="{54C78E46-C8AB-4DB1-A419-D15286722FC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l-PL"/>
        </a:p>
      </dgm:t>
    </dgm:pt>
    <dgm:pt modelId="{7D501A59-1462-4C1A-A777-551225A860C5}" type="pres">
      <dgm:prSet presAssocID="{C72FA139-3630-46B7-85AE-0067D51C5847}" presName="composite" presStyleCnt="0">
        <dgm:presLayoutVars>
          <dgm:chMax/>
          <dgm:chPref/>
        </dgm:presLayoutVars>
      </dgm:prSet>
      <dgm:spPr/>
    </dgm:pt>
    <dgm:pt modelId="{205CA672-B266-4CAF-AEC6-933195D74BA4}" type="pres">
      <dgm:prSet presAssocID="{C72FA139-3630-46B7-85AE-0067D51C5847}" presName="Image" presStyleLbl="bgImgPlace1" presStyleIdx="0" presStyleCnt="1" custScaleX="72251" custScaleY="15005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AEAF369-43E9-4851-A2A8-C683A3ABD154}" type="pres">
      <dgm:prSet presAssocID="{C72FA139-3630-46B7-85AE-0067D51C5847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98DF56-94C8-4422-819E-6B7979E45827}" type="pres">
      <dgm:prSet presAssocID="{C72FA139-3630-46B7-85AE-0067D51C5847}" presName="tlFrame" presStyleLbl="node1" presStyleIdx="0" presStyleCnt="4"/>
      <dgm:spPr/>
    </dgm:pt>
    <dgm:pt modelId="{4ED5CD32-BD72-4417-A9BD-D9197FF62076}" type="pres">
      <dgm:prSet presAssocID="{C72FA139-3630-46B7-85AE-0067D51C5847}" presName="trFrame" presStyleLbl="node1" presStyleIdx="1" presStyleCnt="4"/>
      <dgm:spPr/>
    </dgm:pt>
    <dgm:pt modelId="{29CC2917-CE41-4F53-875E-6E7BBEA29968}" type="pres">
      <dgm:prSet presAssocID="{C72FA139-3630-46B7-85AE-0067D51C5847}" presName="blFrame" presStyleLbl="node1" presStyleIdx="2" presStyleCnt="4"/>
      <dgm:spPr/>
    </dgm:pt>
    <dgm:pt modelId="{4D7028F5-DA92-47A4-B251-1640F31DA4A8}" type="pres">
      <dgm:prSet presAssocID="{C72FA139-3630-46B7-85AE-0067D51C5847}" presName="brFrame" presStyleLbl="node1" presStyleIdx="3" presStyleCnt="4"/>
      <dgm:spPr/>
    </dgm:pt>
  </dgm:ptLst>
  <dgm:cxnLst>
    <dgm:cxn modelId="{50C20D9A-5FA6-4063-9EED-780BB55C5928}" type="presOf" srcId="{C72FA139-3630-46B7-85AE-0067D51C5847}" destId="{EAEAF369-43E9-4851-A2A8-C683A3ABD154}" srcOrd="0" destOrd="0" presId="urn:microsoft.com/office/officeart/2009/3/layout/FramedTextPicture"/>
    <dgm:cxn modelId="{1848C36B-71CF-434D-A353-943CBEE5FED3}" srcId="{54C78E46-C8AB-4DB1-A419-D15286722FC3}" destId="{C72FA139-3630-46B7-85AE-0067D51C5847}" srcOrd="0" destOrd="0" parTransId="{6432B081-28C2-408A-B2CC-4CBB8C477D81}" sibTransId="{CF1AD108-B41D-4653-A1A1-5187150D0BC0}"/>
    <dgm:cxn modelId="{D7953C48-94FB-467F-AB07-FA2AA9092568}" type="presOf" srcId="{54C78E46-C8AB-4DB1-A419-D15286722FC3}" destId="{435D7007-F491-457A-BB83-125DA8DEAA18}" srcOrd="0" destOrd="0" presId="urn:microsoft.com/office/officeart/2009/3/layout/FramedTextPicture"/>
    <dgm:cxn modelId="{68EF52F6-FBC9-402E-8DC2-7CC500CA8B63}" type="presParOf" srcId="{435D7007-F491-457A-BB83-125DA8DEAA18}" destId="{7D501A59-1462-4C1A-A777-551225A860C5}" srcOrd="0" destOrd="0" presId="urn:microsoft.com/office/officeart/2009/3/layout/FramedTextPicture"/>
    <dgm:cxn modelId="{D5E8CCDF-0E91-4052-9CE3-CC80EEC8D7A0}" type="presParOf" srcId="{7D501A59-1462-4C1A-A777-551225A860C5}" destId="{205CA672-B266-4CAF-AEC6-933195D74BA4}" srcOrd="0" destOrd="0" presId="urn:microsoft.com/office/officeart/2009/3/layout/FramedTextPicture"/>
    <dgm:cxn modelId="{F58312F4-27C3-4B12-AAFB-539042B7E4CE}" type="presParOf" srcId="{7D501A59-1462-4C1A-A777-551225A860C5}" destId="{EAEAF369-43E9-4851-A2A8-C683A3ABD154}" srcOrd="1" destOrd="0" presId="urn:microsoft.com/office/officeart/2009/3/layout/FramedTextPicture"/>
    <dgm:cxn modelId="{D5A1C102-BE57-4D55-8115-89F864B4C2BB}" type="presParOf" srcId="{7D501A59-1462-4C1A-A777-551225A860C5}" destId="{F698DF56-94C8-4422-819E-6B7979E45827}" srcOrd="2" destOrd="0" presId="urn:microsoft.com/office/officeart/2009/3/layout/FramedTextPicture"/>
    <dgm:cxn modelId="{63D5430A-0553-472D-B264-575CB3E7B0B5}" type="presParOf" srcId="{7D501A59-1462-4C1A-A777-551225A860C5}" destId="{4ED5CD32-BD72-4417-A9BD-D9197FF62076}" srcOrd="3" destOrd="0" presId="urn:microsoft.com/office/officeart/2009/3/layout/FramedTextPicture"/>
    <dgm:cxn modelId="{6FA0210B-72F1-4E47-8BD8-26AEB4534B96}" type="presParOf" srcId="{7D501A59-1462-4C1A-A777-551225A860C5}" destId="{29CC2917-CE41-4F53-875E-6E7BBEA29968}" srcOrd="4" destOrd="0" presId="urn:microsoft.com/office/officeart/2009/3/layout/FramedTextPicture"/>
    <dgm:cxn modelId="{44CC8AF7-3A0D-42E0-8135-539E7F3FFBC0}" type="presParOf" srcId="{7D501A59-1462-4C1A-A777-551225A860C5}" destId="{4D7028F5-DA92-47A4-B251-1640F31DA4A8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6E4CDF-761E-4008-A8B5-A238744E6D8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777B3C5-208A-4B64-AF53-D201085AA05B}">
      <dgm:prSet phldrT="[Tekst]"/>
      <dgm:spPr/>
      <dgm:t>
        <a:bodyPr/>
        <a:lstStyle/>
        <a:p>
          <a:r>
            <a:rPr lang="pl-PL" dirty="0" smtClean="0"/>
            <a:t>obszar</a:t>
          </a:r>
          <a:endParaRPr lang="pl-PL" dirty="0"/>
        </a:p>
      </dgm:t>
    </dgm:pt>
    <dgm:pt modelId="{61C1149F-23EF-44B4-84BC-6F8F24D6DF40}" type="parTrans" cxnId="{34DCBDD4-012C-42BC-8B5B-F89113ED5661}">
      <dgm:prSet/>
      <dgm:spPr/>
      <dgm:t>
        <a:bodyPr/>
        <a:lstStyle/>
        <a:p>
          <a:endParaRPr lang="pl-PL"/>
        </a:p>
      </dgm:t>
    </dgm:pt>
    <dgm:pt modelId="{F04642C5-4ADD-4EF5-A435-D411C21DC869}" type="sibTrans" cxnId="{34DCBDD4-012C-42BC-8B5B-F89113ED5661}">
      <dgm:prSet/>
      <dgm:spPr/>
      <dgm:t>
        <a:bodyPr/>
        <a:lstStyle/>
        <a:p>
          <a:endParaRPr lang="pl-PL"/>
        </a:p>
      </dgm:t>
    </dgm:pt>
    <dgm:pt modelId="{A99F0668-B60C-4F58-BCA4-D9CA5388B869}">
      <dgm:prSet phldrT="[Tekst]"/>
      <dgm:spPr/>
      <dgm:t>
        <a:bodyPr/>
        <a:lstStyle/>
        <a:p>
          <a:r>
            <a:rPr lang="pl-PL" dirty="0" smtClean="0"/>
            <a:t>DZIAŁALNOŚĆ NA RZECZ OSÓB W WIEKU EMERYTALNYM</a:t>
          </a:r>
          <a:endParaRPr lang="pl-PL" dirty="0"/>
        </a:p>
      </dgm:t>
    </dgm:pt>
    <dgm:pt modelId="{D64001E7-A1C5-4D72-AB78-F6A2B730BEAD}" type="parTrans" cxnId="{BC07BA60-429F-4A26-B4A6-4190070F758B}">
      <dgm:prSet/>
      <dgm:spPr/>
      <dgm:t>
        <a:bodyPr/>
        <a:lstStyle/>
        <a:p>
          <a:endParaRPr lang="pl-PL"/>
        </a:p>
      </dgm:t>
    </dgm:pt>
    <dgm:pt modelId="{7B1669C5-09F4-43A4-9791-5C12EDE66E7B}" type="sibTrans" cxnId="{BC07BA60-429F-4A26-B4A6-4190070F758B}">
      <dgm:prSet/>
      <dgm:spPr/>
      <dgm:t>
        <a:bodyPr/>
        <a:lstStyle/>
        <a:p>
          <a:endParaRPr lang="pl-PL"/>
        </a:p>
      </dgm:t>
    </dgm:pt>
    <dgm:pt modelId="{B6E44CAC-A323-4154-8BC3-D71F2D89D449}">
      <dgm:prSet phldrT="[Tekst]"/>
      <dgm:spPr/>
      <dgm:t>
        <a:bodyPr/>
        <a:lstStyle/>
        <a:p>
          <a:r>
            <a:rPr lang="pl-PL" dirty="0" smtClean="0"/>
            <a:t>zadanie</a:t>
          </a:r>
          <a:endParaRPr lang="pl-PL" dirty="0"/>
        </a:p>
      </dgm:t>
    </dgm:pt>
    <dgm:pt modelId="{093A5AC1-44CF-4316-B5CE-F626ADA35700}" type="parTrans" cxnId="{5B2FF81D-8F19-4D05-9D1C-D3CA4305C7D1}">
      <dgm:prSet/>
      <dgm:spPr/>
      <dgm:t>
        <a:bodyPr/>
        <a:lstStyle/>
        <a:p>
          <a:endParaRPr lang="pl-PL"/>
        </a:p>
      </dgm:t>
    </dgm:pt>
    <dgm:pt modelId="{BB02B9FE-24BB-4EE1-B87E-40DB0C6CBBB6}" type="sibTrans" cxnId="{5B2FF81D-8F19-4D05-9D1C-D3CA4305C7D1}">
      <dgm:prSet/>
      <dgm:spPr/>
      <dgm:t>
        <a:bodyPr/>
        <a:lstStyle/>
        <a:p>
          <a:endParaRPr lang="pl-PL"/>
        </a:p>
      </dgm:t>
    </dgm:pt>
    <dgm:pt modelId="{22FD9E38-0938-490D-843D-B777EA0D088C}">
      <dgm:prSet phldrT="[Tekst]"/>
      <dgm:spPr/>
      <dgm:t>
        <a:bodyPr/>
        <a:lstStyle/>
        <a:p>
          <a:r>
            <a:rPr lang="pl-PL" dirty="0" smtClean="0"/>
            <a:t>Wspieranie funkcjonowania społecznego oraz przeciwdziałanie wykluczeniu osób starszych</a:t>
          </a:r>
          <a:endParaRPr lang="pl-PL" dirty="0"/>
        </a:p>
      </dgm:t>
    </dgm:pt>
    <dgm:pt modelId="{BEAF6640-C62E-4B87-969C-937CF3F3414D}" type="parTrans" cxnId="{68F8943C-3532-406B-8D1E-FF368A60C8F3}">
      <dgm:prSet/>
      <dgm:spPr/>
      <dgm:t>
        <a:bodyPr/>
        <a:lstStyle/>
        <a:p>
          <a:endParaRPr lang="pl-PL"/>
        </a:p>
      </dgm:t>
    </dgm:pt>
    <dgm:pt modelId="{04089E51-FF86-40AC-B7E1-CCB8AF942FFA}" type="sibTrans" cxnId="{68F8943C-3532-406B-8D1E-FF368A60C8F3}">
      <dgm:prSet/>
      <dgm:spPr/>
      <dgm:t>
        <a:bodyPr/>
        <a:lstStyle/>
        <a:p>
          <a:endParaRPr lang="pl-PL"/>
        </a:p>
      </dgm:t>
    </dgm:pt>
    <dgm:pt modelId="{EB3D506D-ABBA-4C18-BB62-0E6E314895D9}">
      <dgm:prSet phldrT="[Tekst]"/>
      <dgm:spPr/>
      <dgm:t>
        <a:bodyPr/>
        <a:lstStyle/>
        <a:p>
          <a:r>
            <a:rPr lang="pl-PL" dirty="0" smtClean="0"/>
            <a:t>efekty</a:t>
          </a:r>
          <a:endParaRPr lang="pl-PL" dirty="0"/>
        </a:p>
      </dgm:t>
    </dgm:pt>
    <dgm:pt modelId="{74D8E88E-D6B1-44CD-8A7A-4F85A94487C8}" type="parTrans" cxnId="{0C28F69F-C94E-4306-908E-C3CEC7E65698}">
      <dgm:prSet/>
      <dgm:spPr/>
      <dgm:t>
        <a:bodyPr/>
        <a:lstStyle/>
        <a:p>
          <a:endParaRPr lang="pl-PL"/>
        </a:p>
      </dgm:t>
    </dgm:pt>
    <dgm:pt modelId="{9C95A793-0ADE-4F37-9F9E-8319F5B923DF}" type="sibTrans" cxnId="{0C28F69F-C94E-4306-908E-C3CEC7E65698}">
      <dgm:prSet/>
      <dgm:spPr/>
      <dgm:t>
        <a:bodyPr/>
        <a:lstStyle/>
        <a:p>
          <a:endParaRPr lang="pl-PL"/>
        </a:p>
      </dgm:t>
    </dgm:pt>
    <dgm:pt modelId="{81A8D919-DF05-47C3-9F6E-9B3391B8CB3F}">
      <dgm:prSet phldrT="[Tekst]"/>
      <dgm:spPr/>
      <dgm:t>
        <a:bodyPr/>
        <a:lstStyle/>
        <a:p>
          <a:r>
            <a:rPr lang="pl-PL" dirty="0" smtClean="0"/>
            <a:t>Ograniczenie procesu marginalizacji ludzi starszych oraz zmniejszanie rozmiarów ich społecznego wykluczenia</a:t>
          </a:r>
          <a:endParaRPr lang="pl-PL" dirty="0"/>
        </a:p>
      </dgm:t>
    </dgm:pt>
    <dgm:pt modelId="{58A6C306-DE0E-44EB-803E-F0E0D3971723}" type="parTrans" cxnId="{7C188453-9B58-415E-AB45-E9768EC44444}">
      <dgm:prSet/>
      <dgm:spPr/>
      <dgm:t>
        <a:bodyPr/>
        <a:lstStyle/>
        <a:p>
          <a:endParaRPr lang="pl-PL"/>
        </a:p>
      </dgm:t>
    </dgm:pt>
    <dgm:pt modelId="{6C709CC7-CADC-4A55-8475-D33904BC4018}" type="sibTrans" cxnId="{7C188453-9B58-415E-AB45-E9768EC44444}">
      <dgm:prSet/>
      <dgm:spPr/>
      <dgm:t>
        <a:bodyPr/>
        <a:lstStyle/>
        <a:p>
          <a:endParaRPr lang="pl-PL"/>
        </a:p>
      </dgm:t>
    </dgm:pt>
    <dgm:pt modelId="{BD742281-6128-4736-A5C1-36C488513154}">
      <dgm:prSet phldrT="[Tekst]"/>
      <dgm:spPr/>
      <dgm:t>
        <a:bodyPr/>
        <a:lstStyle/>
        <a:p>
          <a:r>
            <a:rPr lang="pl-PL" dirty="0" smtClean="0"/>
            <a:t>Program</a:t>
          </a:r>
          <a:endParaRPr lang="pl-PL" dirty="0"/>
        </a:p>
      </dgm:t>
    </dgm:pt>
    <dgm:pt modelId="{BEB93A4C-A95B-46F7-A9C6-BE8C888BB6A0}" type="parTrans" cxnId="{E0AC6719-7C59-42CC-B6B5-D6776DFD6C27}">
      <dgm:prSet/>
      <dgm:spPr/>
      <dgm:t>
        <a:bodyPr/>
        <a:lstStyle/>
        <a:p>
          <a:endParaRPr lang="pl-PL"/>
        </a:p>
      </dgm:t>
    </dgm:pt>
    <dgm:pt modelId="{594F4440-31F1-42BD-833A-68513A2F9D75}" type="sibTrans" cxnId="{E0AC6719-7C59-42CC-B6B5-D6776DFD6C27}">
      <dgm:prSet/>
      <dgm:spPr/>
      <dgm:t>
        <a:bodyPr/>
        <a:lstStyle/>
        <a:p>
          <a:endParaRPr lang="pl-PL"/>
        </a:p>
      </dgm:t>
    </dgm:pt>
    <dgm:pt modelId="{AAE4C560-67D9-4ABA-8E28-0720375E6270}">
      <dgm:prSet/>
      <dgm:spPr/>
      <dgm:t>
        <a:bodyPr/>
        <a:lstStyle/>
        <a:p>
          <a:r>
            <a:rPr lang="pl-PL" dirty="0" smtClean="0"/>
            <a:t>Programy Współpracy WM z NGO i innymi podmiotami prowadzącymi działalność pożytku publicznego </a:t>
          </a:r>
          <a:endParaRPr lang="pl-PL" dirty="0"/>
        </a:p>
      </dgm:t>
    </dgm:pt>
    <dgm:pt modelId="{17730ED6-7BC8-419F-93C4-DBE45221D6A7}" type="parTrans" cxnId="{B93426D8-6B9B-46C8-B7CF-867B416D6B16}">
      <dgm:prSet/>
      <dgm:spPr/>
      <dgm:t>
        <a:bodyPr/>
        <a:lstStyle/>
        <a:p>
          <a:endParaRPr lang="pl-PL"/>
        </a:p>
      </dgm:t>
    </dgm:pt>
    <dgm:pt modelId="{0E40265A-AE88-48B6-AABF-33693D674C44}" type="sibTrans" cxnId="{B93426D8-6B9B-46C8-B7CF-867B416D6B16}">
      <dgm:prSet/>
      <dgm:spPr/>
      <dgm:t>
        <a:bodyPr/>
        <a:lstStyle/>
        <a:p>
          <a:endParaRPr lang="pl-PL"/>
        </a:p>
      </dgm:t>
    </dgm:pt>
    <dgm:pt modelId="{2EA9EF40-E756-44DC-9CB2-DD5CC08823A0}" type="pres">
      <dgm:prSet presAssocID="{9E6E4CDF-761E-4008-A8B5-A238744E6D8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5C72A3E-9935-4990-8619-3182BB46BD51}" type="pres">
      <dgm:prSet presAssocID="{BD742281-6128-4736-A5C1-36C488513154}" presName="composite" presStyleCnt="0"/>
      <dgm:spPr/>
    </dgm:pt>
    <dgm:pt modelId="{0D0A3C3A-B256-437F-805D-48A275D68861}" type="pres">
      <dgm:prSet presAssocID="{BD742281-6128-4736-A5C1-36C48851315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959E2E-CB61-4BE8-A50A-DE26A9B1A07E}" type="pres">
      <dgm:prSet presAssocID="{BD742281-6128-4736-A5C1-36C48851315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581BE4-B154-4B56-99E4-1AF593375979}" type="pres">
      <dgm:prSet presAssocID="{594F4440-31F1-42BD-833A-68513A2F9D75}" presName="sp" presStyleCnt="0"/>
      <dgm:spPr/>
    </dgm:pt>
    <dgm:pt modelId="{F502547E-F2DF-4DCE-8F5C-35DD89E88D46}" type="pres">
      <dgm:prSet presAssocID="{9777B3C5-208A-4B64-AF53-D201085AA05B}" presName="composite" presStyleCnt="0"/>
      <dgm:spPr/>
    </dgm:pt>
    <dgm:pt modelId="{F2E3FB57-4BD1-4DF1-A4F5-2896FF47CE4F}" type="pres">
      <dgm:prSet presAssocID="{9777B3C5-208A-4B64-AF53-D201085AA05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7BD30B-CDF8-4E0A-92A4-57861E7E1C52}" type="pres">
      <dgm:prSet presAssocID="{9777B3C5-208A-4B64-AF53-D201085AA05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A03C1D-F7F4-455C-BEB2-CD34D31667E6}" type="pres">
      <dgm:prSet presAssocID="{F04642C5-4ADD-4EF5-A435-D411C21DC869}" presName="sp" presStyleCnt="0"/>
      <dgm:spPr/>
    </dgm:pt>
    <dgm:pt modelId="{645C0BA9-CECD-4272-A868-28D450293125}" type="pres">
      <dgm:prSet presAssocID="{B6E44CAC-A323-4154-8BC3-D71F2D89D449}" presName="composite" presStyleCnt="0"/>
      <dgm:spPr/>
    </dgm:pt>
    <dgm:pt modelId="{30163BF3-68D1-4F36-B7C5-6623E03B816E}" type="pres">
      <dgm:prSet presAssocID="{B6E44CAC-A323-4154-8BC3-D71F2D89D44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BFC0FE-F2C7-49DD-93C1-0A28C420F961}" type="pres">
      <dgm:prSet presAssocID="{B6E44CAC-A323-4154-8BC3-D71F2D89D44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853E62-38B4-4EFA-BDEF-E5C4E19DFC40}" type="pres">
      <dgm:prSet presAssocID="{BB02B9FE-24BB-4EE1-B87E-40DB0C6CBBB6}" presName="sp" presStyleCnt="0"/>
      <dgm:spPr/>
    </dgm:pt>
    <dgm:pt modelId="{3D7FC01E-A89E-460D-8E71-775560BBE882}" type="pres">
      <dgm:prSet presAssocID="{EB3D506D-ABBA-4C18-BB62-0E6E314895D9}" presName="composite" presStyleCnt="0"/>
      <dgm:spPr/>
    </dgm:pt>
    <dgm:pt modelId="{69E556CD-B7B8-4D85-BBEF-C4F2D5421422}" type="pres">
      <dgm:prSet presAssocID="{EB3D506D-ABBA-4C18-BB62-0E6E314895D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6AF15D-E29A-42E5-B3EA-B364042164F0}" type="pres">
      <dgm:prSet presAssocID="{EB3D506D-ABBA-4C18-BB62-0E6E314895D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8F8943C-3532-406B-8D1E-FF368A60C8F3}" srcId="{B6E44CAC-A323-4154-8BC3-D71F2D89D449}" destId="{22FD9E38-0938-490D-843D-B777EA0D088C}" srcOrd="0" destOrd="0" parTransId="{BEAF6640-C62E-4B87-969C-937CF3F3414D}" sibTransId="{04089E51-FF86-40AC-B7E1-CCB8AF942FFA}"/>
    <dgm:cxn modelId="{0C28F69F-C94E-4306-908E-C3CEC7E65698}" srcId="{9E6E4CDF-761E-4008-A8B5-A238744E6D82}" destId="{EB3D506D-ABBA-4C18-BB62-0E6E314895D9}" srcOrd="3" destOrd="0" parTransId="{74D8E88E-D6B1-44CD-8A7A-4F85A94487C8}" sibTransId="{9C95A793-0ADE-4F37-9F9E-8319F5B923DF}"/>
    <dgm:cxn modelId="{34DCBDD4-012C-42BC-8B5B-F89113ED5661}" srcId="{9E6E4CDF-761E-4008-A8B5-A238744E6D82}" destId="{9777B3C5-208A-4B64-AF53-D201085AA05B}" srcOrd="1" destOrd="0" parTransId="{61C1149F-23EF-44B4-84BC-6F8F24D6DF40}" sibTransId="{F04642C5-4ADD-4EF5-A435-D411C21DC869}"/>
    <dgm:cxn modelId="{BC07BA60-429F-4A26-B4A6-4190070F758B}" srcId="{9777B3C5-208A-4B64-AF53-D201085AA05B}" destId="{A99F0668-B60C-4F58-BCA4-D9CA5388B869}" srcOrd="0" destOrd="0" parTransId="{D64001E7-A1C5-4D72-AB78-F6A2B730BEAD}" sibTransId="{7B1669C5-09F4-43A4-9791-5C12EDE66E7B}"/>
    <dgm:cxn modelId="{7C188453-9B58-415E-AB45-E9768EC44444}" srcId="{EB3D506D-ABBA-4C18-BB62-0E6E314895D9}" destId="{81A8D919-DF05-47C3-9F6E-9B3391B8CB3F}" srcOrd="0" destOrd="0" parTransId="{58A6C306-DE0E-44EB-803E-F0E0D3971723}" sibTransId="{6C709CC7-CADC-4A55-8475-D33904BC4018}"/>
    <dgm:cxn modelId="{2B21B666-9107-4398-86D6-3D779B26B566}" type="presOf" srcId="{B6E44CAC-A323-4154-8BC3-D71F2D89D449}" destId="{30163BF3-68D1-4F36-B7C5-6623E03B816E}" srcOrd="0" destOrd="0" presId="urn:microsoft.com/office/officeart/2005/8/layout/chevron2"/>
    <dgm:cxn modelId="{568C835A-6CCA-4EDE-A3B9-3BF84783FF4F}" type="presOf" srcId="{A99F0668-B60C-4F58-BCA4-D9CA5388B869}" destId="{997BD30B-CDF8-4E0A-92A4-57861E7E1C52}" srcOrd="0" destOrd="0" presId="urn:microsoft.com/office/officeart/2005/8/layout/chevron2"/>
    <dgm:cxn modelId="{A3826EE9-6F20-45CB-935D-8522CDE2986B}" type="presOf" srcId="{9E6E4CDF-761E-4008-A8B5-A238744E6D82}" destId="{2EA9EF40-E756-44DC-9CB2-DD5CC08823A0}" srcOrd="0" destOrd="0" presId="urn:microsoft.com/office/officeart/2005/8/layout/chevron2"/>
    <dgm:cxn modelId="{B1306328-AD57-424B-B205-2950BBD9F123}" type="presOf" srcId="{AAE4C560-67D9-4ABA-8E28-0720375E6270}" destId="{2A959E2E-CB61-4BE8-A50A-DE26A9B1A07E}" srcOrd="0" destOrd="0" presId="urn:microsoft.com/office/officeart/2005/8/layout/chevron2"/>
    <dgm:cxn modelId="{0EAC08DD-C909-4B0F-B6B4-3D6277978B9D}" type="presOf" srcId="{22FD9E38-0938-490D-843D-B777EA0D088C}" destId="{FABFC0FE-F2C7-49DD-93C1-0A28C420F961}" srcOrd="0" destOrd="0" presId="urn:microsoft.com/office/officeart/2005/8/layout/chevron2"/>
    <dgm:cxn modelId="{5B2FF81D-8F19-4D05-9D1C-D3CA4305C7D1}" srcId="{9E6E4CDF-761E-4008-A8B5-A238744E6D82}" destId="{B6E44CAC-A323-4154-8BC3-D71F2D89D449}" srcOrd="2" destOrd="0" parTransId="{093A5AC1-44CF-4316-B5CE-F626ADA35700}" sibTransId="{BB02B9FE-24BB-4EE1-B87E-40DB0C6CBBB6}"/>
    <dgm:cxn modelId="{83C55A22-6730-4E82-9A28-D2752B36905A}" type="presOf" srcId="{9777B3C5-208A-4B64-AF53-D201085AA05B}" destId="{F2E3FB57-4BD1-4DF1-A4F5-2896FF47CE4F}" srcOrd="0" destOrd="0" presId="urn:microsoft.com/office/officeart/2005/8/layout/chevron2"/>
    <dgm:cxn modelId="{B93426D8-6B9B-46C8-B7CF-867B416D6B16}" srcId="{BD742281-6128-4736-A5C1-36C488513154}" destId="{AAE4C560-67D9-4ABA-8E28-0720375E6270}" srcOrd="0" destOrd="0" parTransId="{17730ED6-7BC8-419F-93C4-DBE45221D6A7}" sibTransId="{0E40265A-AE88-48B6-AABF-33693D674C44}"/>
    <dgm:cxn modelId="{E0AC6719-7C59-42CC-B6B5-D6776DFD6C27}" srcId="{9E6E4CDF-761E-4008-A8B5-A238744E6D82}" destId="{BD742281-6128-4736-A5C1-36C488513154}" srcOrd="0" destOrd="0" parTransId="{BEB93A4C-A95B-46F7-A9C6-BE8C888BB6A0}" sibTransId="{594F4440-31F1-42BD-833A-68513A2F9D75}"/>
    <dgm:cxn modelId="{E05808C3-1B79-42DB-A1C0-7E4248FBA984}" type="presOf" srcId="{81A8D919-DF05-47C3-9F6E-9B3391B8CB3F}" destId="{5C6AF15D-E29A-42E5-B3EA-B364042164F0}" srcOrd="0" destOrd="0" presId="urn:microsoft.com/office/officeart/2005/8/layout/chevron2"/>
    <dgm:cxn modelId="{75F1C10B-4056-426A-86EA-B16747A18C76}" type="presOf" srcId="{EB3D506D-ABBA-4C18-BB62-0E6E314895D9}" destId="{69E556CD-B7B8-4D85-BBEF-C4F2D5421422}" srcOrd="0" destOrd="0" presId="urn:microsoft.com/office/officeart/2005/8/layout/chevron2"/>
    <dgm:cxn modelId="{43453DBF-9617-4264-9976-BCD417AEAEA3}" type="presOf" srcId="{BD742281-6128-4736-A5C1-36C488513154}" destId="{0D0A3C3A-B256-437F-805D-48A275D68861}" srcOrd="0" destOrd="0" presId="urn:microsoft.com/office/officeart/2005/8/layout/chevron2"/>
    <dgm:cxn modelId="{97795C05-2A43-4789-B87F-A5BF57C899CE}" type="presParOf" srcId="{2EA9EF40-E756-44DC-9CB2-DD5CC08823A0}" destId="{65C72A3E-9935-4990-8619-3182BB46BD51}" srcOrd="0" destOrd="0" presId="urn:microsoft.com/office/officeart/2005/8/layout/chevron2"/>
    <dgm:cxn modelId="{B743F50C-8A28-47E4-AB7F-524285436C5B}" type="presParOf" srcId="{65C72A3E-9935-4990-8619-3182BB46BD51}" destId="{0D0A3C3A-B256-437F-805D-48A275D68861}" srcOrd="0" destOrd="0" presId="urn:microsoft.com/office/officeart/2005/8/layout/chevron2"/>
    <dgm:cxn modelId="{A10ADD24-4EE4-43FB-9FD8-00B555A59E96}" type="presParOf" srcId="{65C72A3E-9935-4990-8619-3182BB46BD51}" destId="{2A959E2E-CB61-4BE8-A50A-DE26A9B1A07E}" srcOrd="1" destOrd="0" presId="urn:microsoft.com/office/officeart/2005/8/layout/chevron2"/>
    <dgm:cxn modelId="{78CE56C8-5EE8-42F1-9CF9-982EAD35F9E2}" type="presParOf" srcId="{2EA9EF40-E756-44DC-9CB2-DD5CC08823A0}" destId="{14581BE4-B154-4B56-99E4-1AF593375979}" srcOrd="1" destOrd="0" presId="urn:microsoft.com/office/officeart/2005/8/layout/chevron2"/>
    <dgm:cxn modelId="{D728095F-60A0-4001-A3B9-24F37B641B97}" type="presParOf" srcId="{2EA9EF40-E756-44DC-9CB2-DD5CC08823A0}" destId="{F502547E-F2DF-4DCE-8F5C-35DD89E88D46}" srcOrd="2" destOrd="0" presId="urn:microsoft.com/office/officeart/2005/8/layout/chevron2"/>
    <dgm:cxn modelId="{4C5D1080-688A-49C1-954C-6E3D391C8D15}" type="presParOf" srcId="{F502547E-F2DF-4DCE-8F5C-35DD89E88D46}" destId="{F2E3FB57-4BD1-4DF1-A4F5-2896FF47CE4F}" srcOrd="0" destOrd="0" presId="urn:microsoft.com/office/officeart/2005/8/layout/chevron2"/>
    <dgm:cxn modelId="{AC1ADA02-C440-461B-9492-2DDF774D9DD0}" type="presParOf" srcId="{F502547E-F2DF-4DCE-8F5C-35DD89E88D46}" destId="{997BD30B-CDF8-4E0A-92A4-57861E7E1C52}" srcOrd="1" destOrd="0" presId="urn:microsoft.com/office/officeart/2005/8/layout/chevron2"/>
    <dgm:cxn modelId="{236A3DB3-77B1-4B6E-8AE1-CFFEEF09A56E}" type="presParOf" srcId="{2EA9EF40-E756-44DC-9CB2-DD5CC08823A0}" destId="{ECA03C1D-F7F4-455C-BEB2-CD34D31667E6}" srcOrd="3" destOrd="0" presId="urn:microsoft.com/office/officeart/2005/8/layout/chevron2"/>
    <dgm:cxn modelId="{DD22890F-FB81-4B29-8B01-4CF399D7395E}" type="presParOf" srcId="{2EA9EF40-E756-44DC-9CB2-DD5CC08823A0}" destId="{645C0BA9-CECD-4272-A868-28D450293125}" srcOrd="4" destOrd="0" presId="urn:microsoft.com/office/officeart/2005/8/layout/chevron2"/>
    <dgm:cxn modelId="{4D53F64B-362C-4B21-BD35-5C1F3B9D42E9}" type="presParOf" srcId="{645C0BA9-CECD-4272-A868-28D450293125}" destId="{30163BF3-68D1-4F36-B7C5-6623E03B816E}" srcOrd="0" destOrd="0" presId="urn:microsoft.com/office/officeart/2005/8/layout/chevron2"/>
    <dgm:cxn modelId="{4332A520-B174-4D9B-B869-DCFC85D2CF0B}" type="presParOf" srcId="{645C0BA9-CECD-4272-A868-28D450293125}" destId="{FABFC0FE-F2C7-49DD-93C1-0A28C420F961}" srcOrd="1" destOrd="0" presId="urn:microsoft.com/office/officeart/2005/8/layout/chevron2"/>
    <dgm:cxn modelId="{B7B10807-2B1C-4CF9-AA04-F47F665D0965}" type="presParOf" srcId="{2EA9EF40-E756-44DC-9CB2-DD5CC08823A0}" destId="{95853E62-38B4-4EFA-BDEF-E5C4E19DFC40}" srcOrd="5" destOrd="0" presId="urn:microsoft.com/office/officeart/2005/8/layout/chevron2"/>
    <dgm:cxn modelId="{9867CFBF-DBC0-4A1A-AAED-9BE15AFF3979}" type="presParOf" srcId="{2EA9EF40-E756-44DC-9CB2-DD5CC08823A0}" destId="{3D7FC01E-A89E-460D-8E71-775560BBE882}" srcOrd="6" destOrd="0" presId="urn:microsoft.com/office/officeart/2005/8/layout/chevron2"/>
    <dgm:cxn modelId="{4F7B93F3-CF0E-4072-9FA5-A8AFD6BC9777}" type="presParOf" srcId="{3D7FC01E-A89E-460D-8E71-775560BBE882}" destId="{69E556CD-B7B8-4D85-BBEF-C4F2D5421422}" srcOrd="0" destOrd="0" presId="urn:microsoft.com/office/officeart/2005/8/layout/chevron2"/>
    <dgm:cxn modelId="{945595F3-2C97-4AAB-965D-9DF6055FDB64}" type="presParOf" srcId="{3D7FC01E-A89E-460D-8E71-775560BBE882}" destId="{5C6AF15D-E29A-42E5-B3EA-B364042164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E680DF-C3D4-4CC2-9B44-F482B8608062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A5202-A968-45E4-B641-89BAAB7ABD58}">
      <dsp:nvSpPr>
        <dsp:cNvPr id="0" name=""/>
        <dsp:cNvSpPr/>
      </dsp:nvSpPr>
      <dsp:spPr>
        <a:xfrm>
          <a:off x="0" y="0"/>
          <a:ext cx="1283007" cy="2196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Konferencja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Temat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Organizator </a:t>
          </a:r>
          <a:endParaRPr lang="pl-PL" sz="1800" kern="1200" dirty="0"/>
        </a:p>
      </dsp:txBody>
      <dsp:txXfrm>
        <a:off x="0" y="0"/>
        <a:ext cx="1283007" cy="2196243"/>
      </dsp:txXfrm>
    </dsp:sp>
    <dsp:sp modelId="{1D149A0C-36D2-482B-BC58-0C3AFBC1B48B}">
      <dsp:nvSpPr>
        <dsp:cNvPr id="0" name=""/>
        <dsp:cNvSpPr/>
      </dsp:nvSpPr>
      <dsp:spPr>
        <a:xfrm>
          <a:off x="1396204" y="25227"/>
          <a:ext cx="6828400" cy="504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 dirty="0"/>
        </a:p>
      </dsp:txBody>
      <dsp:txXfrm>
        <a:off x="1396204" y="25227"/>
        <a:ext cx="6828400" cy="504557"/>
      </dsp:txXfrm>
    </dsp:sp>
    <dsp:sp modelId="{DD0E6429-C22F-49DA-B9F1-06E89DB63624}">
      <dsp:nvSpPr>
        <dsp:cNvPr id="0" name=""/>
        <dsp:cNvSpPr/>
      </dsp:nvSpPr>
      <dsp:spPr>
        <a:xfrm>
          <a:off x="1283007" y="529784"/>
          <a:ext cx="60371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9A382-ADE0-4A21-986C-49DF7332471A}">
      <dsp:nvSpPr>
        <dsp:cNvPr id="0" name=""/>
        <dsp:cNvSpPr/>
      </dsp:nvSpPr>
      <dsp:spPr>
        <a:xfrm>
          <a:off x="1378491" y="562904"/>
          <a:ext cx="6828400" cy="555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Wsparcie dla opiekunów rodzinnych osób starszych w polityce społecznej Województwa Małopolskiego</a:t>
          </a:r>
          <a:endParaRPr lang="pl-PL" sz="1800" kern="1200" dirty="0"/>
        </a:p>
      </dsp:txBody>
      <dsp:txXfrm>
        <a:off x="1378491" y="562904"/>
        <a:ext cx="6828400" cy="555209"/>
      </dsp:txXfrm>
    </dsp:sp>
    <dsp:sp modelId="{03468C83-ED41-44D2-B947-3AF4AF882E4F}">
      <dsp:nvSpPr>
        <dsp:cNvPr id="0" name=""/>
        <dsp:cNvSpPr/>
      </dsp:nvSpPr>
      <dsp:spPr>
        <a:xfrm>
          <a:off x="1283007" y="1110222"/>
          <a:ext cx="60371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E064A-C575-44F6-9337-ED3C9E8D2A00}">
      <dsp:nvSpPr>
        <dsp:cNvPr id="0" name=""/>
        <dsp:cNvSpPr/>
      </dsp:nvSpPr>
      <dsp:spPr>
        <a:xfrm>
          <a:off x="1378491" y="0"/>
          <a:ext cx="6828400" cy="504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Opiekunowie rodzinni osób starszych - jak zbudować skuteczny system wsparcia? </a:t>
          </a:r>
          <a:r>
            <a:rPr lang="pl-PL" sz="1800" b="1" kern="1200" dirty="0" smtClean="0"/>
            <a:t> </a:t>
          </a:r>
          <a:endParaRPr lang="pl-PL" sz="1800" kern="1200" dirty="0"/>
        </a:p>
      </dsp:txBody>
      <dsp:txXfrm>
        <a:off x="1378491" y="0"/>
        <a:ext cx="6828400" cy="504557"/>
      </dsp:txXfrm>
    </dsp:sp>
    <dsp:sp modelId="{29C2378B-D8E2-4319-8A1E-A3FFDEA258CD}">
      <dsp:nvSpPr>
        <dsp:cNvPr id="0" name=""/>
        <dsp:cNvSpPr/>
      </dsp:nvSpPr>
      <dsp:spPr>
        <a:xfrm>
          <a:off x="1283007" y="1640007"/>
          <a:ext cx="60371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AB1E3-80CD-4EF5-93A5-BEDA16CD8B76}">
      <dsp:nvSpPr>
        <dsp:cNvPr id="0" name=""/>
        <dsp:cNvSpPr/>
      </dsp:nvSpPr>
      <dsp:spPr>
        <a:xfrm>
          <a:off x="1396204" y="1665234"/>
          <a:ext cx="6828400" cy="504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R</a:t>
          </a:r>
          <a:r>
            <a:rPr lang="pl-PL" sz="1800" b="1" kern="1200" dirty="0" smtClean="0"/>
            <a:t>egionalny Ośrodek Polityki Społecznej w Krakowie</a:t>
          </a:r>
          <a:endParaRPr lang="pl-PL" sz="1800" kern="1200" dirty="0"/>
        </a:p>
      </dsp:txBody>
      <dsp:txXfrm>
        <a:off x="1396204" y="1665234"/>
        <a:ext cx="6828400" cy="504557"/>
      </dsp:txXfrm>
    </dsp:sp>
    <dsp:sp modelId="{57E08B98-E802-49CB-BA2E-652F2EA52EEF}">
      <dsp:nvSpPr>
        <dsp:cNvPr id="0" name=""/>
        <dsp:cNvSpPr/>
      </dsp:nvSpPr>
      <dsp:spPr>
        <a:xfrm>
          <a:off x="1283007" y="2169792"/>
          <a:ext cx="60371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3AA699-8645-43C7-B2F4-EC626AF0CA02}">
      <dsp:nvSpPr>
        <dsp:cNvPr id="0" name=""/>
        <dsp:cNvSpPr/>
      </dsp:nvSpPr>
      <dsp:spPr>
        <a:xfrm>
          <a:off x="0" y="2196243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B3889-0AA1-4C94-BE30-20FBE0849335}">
      <dsp:nvSpPr>
        <dsp:cNvPr id="0" name=""/>
        <dsp:cNvSpPr/>
      </dsp:nvSpPr>
      <dsp:spPr>
        <a:xfrm>
          <a:off x="0" y="2196243"/>
          <a:ext cx="1645920" cy="2196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500" kern="1200" dirty="0"/>
        </a:p>
      </dsp:txBody>
      <dsp:txXfrm>
        <a:off x="0" y="2196243"/>
        <a:ext cx="1645920" cy="2196243"/>
      </dsp:txXfrm>
    </dsp:sp>
    <dsp:sp modelId="{8F6D7065-D438-4BBF-BC83-08E11BE89D45}">
      <dsp:nvSpPr>
        <dsp:cNvPr id="0" name=""/>
        <dsp:cNvSpPr/>
      </dsp:nvSpPr>
      <dsp:spPr>
        <a:xfrm>
          <a:off x="1769364" y="2295975"/>
          <a:ext cx="4559440" cy="1994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Aula Akademii Sztuk Pięknych im. Jana Matejki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Plac Jana Matejki 13,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Kraków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9 października 2015 </a:t>
          </a:r>
          <a:endParaRPr lang="pl-PL" sz="1200" kern="1200" dirty="0"/>
        </a:p>
      </dsp:txBody>
      <dsp:txXfrm>
        <a:off x="1769364" y="2295975"/>
        <a:ext cx="4559440" cy="1994635"/>
      </dsp:txXfrm>
    </dsp:sp>
    <dsp:sp modelId="{8342F52D-84CE-423D-8474-7A2C7C97D366}">
      <dsp:nvSpPr>
        <dsp:cNvPr id="0" name=""/>
        <dsp:cNvSpPr/>
      </dsp:nvSpPr>
      <dsp:spPr>
        <a:xfrm>
          <a:off x="1645920" y="429061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17CC91-56E3-4271-974B-F17E667C2F63}">
      <dsp:nvSpPr>
        <dsp:cNvPr id="0" name=""/>
        <dsp:cNvSpPr/>
      </dsp:nvSpPr>
      <dsp:spPr>
        <a:xfrm>
          <a:off x="3419261" y="3429023"/>
          <a:ext cx="2253649" cy="2047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>
              <a:solidFill>
                <a:srgbClr val="FF0000"/>
              </a:solidFill>
            </a:rPr>
            <a:t>Grupa docelowa EFS 2007 - 2013</a:t>
          </a:r>
          <a:endParaRPr lang="pl-PL" sz="2500" kern="1200" dirty="0">
            <a:solidFill>
              <a:srgbClr val="FF0000"/>
            </a:solidFill>
          </a:endParaRPr>
        </a:p>
      </dsp:txBody>
      <dsp:txXfrm>
        <a:off x="3419261" y="3429023"/>
        <a:ext cx="2253649" cy="2047958"/>
      </dsp:txXfrm>
    </dsp:sp>
    <dsp:sp modelId="{CBA2F757-239F-4D08-9554-38D07BABFC09}">
      <dsp:nvSpPr>
        <dsp:cNvPr id="0" name=""/>
        <dsp:cNvSpPr/>
      </dsp:nvSpPr>
      <dsp:spPr>
        <a:xfrm rot="8972572">
          <a:off x="1641266" y="5125932"/>
          <a:ext cx="2097709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4D96C-DD67-4472-BC26-CABD75F829E5}">
      <dsp:nvSpPr>
        <dsp:cNvPr id="0" name=""/>
        <dsp:cNvSpPr/>
      </dsp:nvSpPr>
      <dsp:spPr>
        <a:xfrm>
          <a:off x="35412" y="4475942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u="sng" kern="1200" dirty="0" smtClean="0"/>
            <a:t>osoby niezatrudnione lub zatrudnione, w wieku aktywności zawodowej </a:t>
          </a:r>
          <a:r>
            <a:rPr lang="pl-PL" sz="1800" kern="1200" dirty="0" smtClean="0"/>
            <a:t>(15 - 64 lata), zagrożone wykluczeniem społecznym z co najmniej jednego powodu </a:t>
          </a:r>
          <a:endParaRPr lang="pl-PL" sz="1800" kern="1200" dirty="0"/>
        </a:p>
      </dsp:txBody>
      <dsp:txXfrm>
        <a:off x="35412" y="4475942"/>
        <a:ext cx="2741771" cy="2193417"/>
      </dsp:txXfrm>
    </dsp:sp>
    <dsp:sp modelId="{56F14ECE-6255-4DD9-91D5-2055498BE638}">
      <dsp:nvSpPr>
        <dsp:cNvPr id="0" name=""/>
        <dsp:cNvSpPr/>
      </dsp:nvSpPr>
      <dsp:spPr>
        <a:xfrm rot="16160663">
          <a:off x="3521792" y="2030121"/>
          <a:ext cx="2007379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896AA-EA2A-4911-8A56-0DD6407CF289}">
      <dsp:nvSpPr>
        <dsp:cNvPr id="0" name=""/>
        <dsp:cNvSpPr/>
      </dsp:nvSpPr>
      <dsp:spPr>
        <a:xfrm>
          <a:off x="2591193" y="92123"/>
          <a:ext cx="3837739" cy="24257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u="sng" kern="1200" dirty="0" smtClean="0"/>
            <a:t>osoby w wieku 64 +, </a:t>
          </a:r>
          <a:r>
            <a:rPr lang="pl-PL" sz="1800" kern="1200" dirty="0" smtClean="0"/>
            <a:t>o ile wsparcie adresowane do tej grupy osób jest ściśle powiązane z przygotowaniem tych osób do podjęcia zatrudnienia, a osoby te zadeklarują gotowość podjęcia zatrudnienia po zakończeniu udziału w projekcie</a:t>
          </a:r>
          <a:endParaRPr lang="pl-PL" sz="1800" kern="1200" dirty="0"/>
        </a:p>
      </dsp:txBody>
      <dsp:txXfrm>
        <a:off x="2591193" y="92123"/>
        <a:ext cx="3837739" cy="2425765"/>
      </dsp:txXfrm>
    </dsp:sp>
    <dsp:sp modelId="{F370EF97-64C1-4DAF-B117-D3D5712CF5A8}">
      <dsp:nvSpPr>
        <dsp:cNvPr id="0" name=""/>
        <dsp:cNvSpPr/>
      </dsp:nvSpPr>
      <dsp:spPr>
        <a:xfrm rot="2030452">
          <a:off x="5213922" y="5335830"/>
          <a:ext cx="1926231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970AD-573A-4783-9AEC-F01F15FD212A}">
      <dsp:nvSpPr>
        <dsp:cNvPr id="0" name=""/>
        <dsp:cNvSpPr/>
      </dsp:nvSpPr>
      <dsp:spPr>
        <a:xfrm>
          <a:off x="6154471" y="3501015"/>
          <a:ext cx="2989517" cy="3106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u="sng" kern="1200" dirty="0" smtClean="0"/>
            <a:t>otoczenie osób wykluczonych społecznie </a:t>
          </a:r>
          <a:br>
            <a:rPr lang="pl-PL" sz="1800" b="1" u="sng" kern="1200" dirty="0" smtClean="0"/>
          </a:br>
          <a:r>
            <a:rPr lang="pl-PL" sz="1800" kern="1200" dirty="0" smtClean="0"/>
            <a:t>(w takim zakresie, </a:t>
          </a:r>
          <a:br>
            <a:rPr lang="pl-PL" sz="1800" kern="1200" dirty="0" smtClean="0"/>
          </a:br>
          <a:r>
            <a:rPr lang="pl-PL" sz="1800" kern="1200" dirty="0" smtClean="0"/>
            <a:t>w jakim jest to niezbędne dla wsparcia osób wykluczonych społecznie, w tym również </a:t>
          </a:r>
          <a:br>
            <a:rPr lang="pl-PL" sz="1800" kern="1200" dirty="0" smtClean="0"/>
          </a:br>
          <a:r>
            <a:rPr lang="pl-PL" sz="1800" kern="1200" dirty="0" smtClean="0"/>
            <a:t>w zakresie równoległej aktywizacji zawodowej </a:t>
          </a:r>
          <a:br>
            <a:rPr lang="pl-PL" sz="1800" kern="1200" dirty="0" smtClean="0"/>
          </a:br>
          <a:r>
            <a:rPr lang="pl-PL" sz="1800" kern="1200" dirty="0" smtClean="0"/>
            <a:t>i społecznej osób pełniących obowiązki opiekuńcze)</a:t>
          </a:r>
          <a:endParaRPr lang="pl-PL" sz="1800" kern="1200" dirty="0"/>
        </a:p>
      </dsp:txBody>
      <dsp:txXfrm>
        <a:off x="6154471" y="3501015"/>
        <a:ext cx="2989517" cy="310679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A672-B266-4CAF-AEC6-933195D74BA4}">
      <dsp:nvSpPr>
        <dsp:cNvPr id="0" name=""/>
        <dsp:cNvSpPr/>
      </dsp:nvSpPr>
      <dsp:spPr>
        <a:xfrm>
          <a:off x="6286" y="235586"/>
          <a:ext cx="3431952" cy="2558751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AF369-43E9-4851-A2A8-C683A3ABD154}">
      <dsp:nvSpPr>
        <dsp:cNvPr id="0" name=""/>
        <dsp:cNvSpPr/>
      </dsp:nvSpPr>
      <dsp:spPr>
        <a:xfrm>
          <a:off x="3384373" y="2592286"/>
          <a:ext cx="5275812" cy="35792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Rezolucja z dnia 9 września 2010 r. w sprawie opieki długoterminowej nad osobami starszymi: </a:t>
          </a:r>
          <a:r>
            <a:rPr lang="pl-PL" sz="2200" i="1" kern="1200" dirty="0" smtClean="0"/>
            <a:t>wzywa się do wzięcia pod uwagę potrzeby nieformalnych opiekunów, </a:t>
          </a:r>
          <a:br>
            <a:rPr lang="pl-PL" sz="2200" i="1" kern="1200" dirty="0" smtClean="0"/>
          </a:br>
          <a:r>
            <a:rPr lang="pl-PL" sz="2200" i="1" kern="1200" dirty="0" smtClean="0"/>
            <a:t>którzy w znacznej mierze sprawują opiekę nad osobami starszymi, oraz do podjęcia konkretnych działań w celu wsparcia </a:t>
          </a:r>
          <a:br>
            <a:rPr lang="pl-PL" sz="2200" i="1" kern="1200" dirty="0" smtClean="0"/>
          </a:br>
          <a:r>
            <a:rPr lang="pl-PL" sz="2200" i="1" kern="1200" dirty="0" smtClean="0"/>
            <a:t>i zachowania tych zasobów poprzez szkolenia, zapewnienie wypoczynku oraz środki służące pogodzeniu życia zawodowego z rodzinnym</a:t>
          </a:r>
          <a:endParaRPr lang="pl-PL" sz="2200" i="1" kern="1200" dirty="0"/>
        </a:p>
      </dsp:txBody>
      <dsp:txXfrm>
        <a:off x="3384373" y="2592286"/>
        <a:ext cx="5275812" cy="3579287"/>
      </dsp:txXfrm>
    </dsp:sp>
    <dsp:sp modelId="{F698DF56-94C8-4422-819E-6B7979E45827}">
      <dsp:nvSpPr>
        <dsp:cNvPr id="0" name=""/>
        <dsp:cNvSpPr/>
      </dsp:nvSpPr>
      <dsp:spPr>
        <a:xfrm>
          <a:off x="3155749" y="2375313"/>
          <a:ext cx="1170339" cy="117064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5CD32-BD72-4417-A9BD-D9197FF62076}">
      <dsp:nvSpPr>
        <dsp:cNvPr id="0" name=""/>
        <dsp:cNvSpPr/>
      </dsp:nvSpPr>
      <dsp:spPr>
        <a:xfrm rot="5400000">
          <a:off x="7752214" y="2375465"/>
          <a:ext cx="1170642" cy="1170339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C2917-CE41-4F53-875E-6E7BBEA29968}">
      <dsp:nvSpPr>
        <dsp:cNvPr id="0" name=""/>
        <dsp:cNvSpPr/>
      </dsp:nvSpPr>
      <dsp:spPr>
        <a:xfrm rot="16200000">
          <a:off x="3155598" y="5074642"/>
          <a:ext cx="1170642" cy="1170339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028F5-DA92-47A4-B251-1640F31DA4A8}">
      <dsp:nvSpPr>
        <dsp:cNvPr id="0" name=""/>
        <dsp:cNvSpPr/>
      </dsp:nvSpPr>
      <dsp:spPr>
        <a:xfrm rot="10800000">
          <a:off x="7752366" y="5074490"/>
          <a:ext cx="1170339" cy="117064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A672-B266-4CAF-AEC6-933195D74BA4}">
      <dsp:nvSpPr>
        <dsp:cNvPr id="0" name=""/>
        <dsp:cNvSpPr/>
      </dsp:nvSpPr>
      <dsp:spPr>
        <a:xfrm>
          <a:off x="238850" y="11912"/>
          <a:ext cx="2487615" cy="344419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AF369-43E9-4851-A2A8-C683A3ABD154}">
      <dsp:nvSpPr>
        <dsp:cNvPr id="0" name=""/>
        <dsp:cNvSpPr/>
      </dsp:nvSpPr>
      <dsp:spPr>
        <a:xfrm>
          <a:off x="3347925" y="3025213"/>
          <a:ext cx="4877908" cy="3012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„Wprowadzenie nowych rozwiązań zapewniających powszechność opieki nad osobami niesamodzielnymi oraz poszerzenie oferty opieki instytucjonalnej, tak aby odpowiedzieć na wyzwania związane ze starzeniem się społeczeństwa i</a:t>
          </a:r>
          <a:r>
            <a:rPr lang="pl-PL" sz="2200" u="sng" kern="1200" dirty="0" smtClean="0"/>
            <a:t> zapewnić wsparcie rodzinom</a:t>
          </a:r>
          <a:r>
            <a:rPr lang="pl-PL" sz="2200" kern="1200" dirty="0" smtClean="0"/>
            <a:t>, w których znajdują się osoby niesamodzielne”. </a:t>
          </a:r>
          <a:endParaRPr lang="pl-PL" sz="2200" kern="1200" dirty="0"/>
        </a:p>
      </dsp:txBody>
      <dsp:txXfrm>
        <a:off x="3347925" y="3025213"/>
        <a:ext cx="4877908" cy="3012998"/>
      </dsp:txXfrm>
    </dsp:sp>
    <dsp:sp modelId="{F698DF56-94C8-4422-819E-6B7979E45827}">
      <dsp:nvSpPr>
        <dsp:cNvPr id="0" name=""/>
        <dsp:cNvSpPr/>
      </dsp:nvSpPr>
      <dsp:spPr>
        <a:xfrm>
          <a:off x="2917547" y="2595205"/>
          <a:ext cx="1171483" cy="117178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5CD32-BD72-4417-A9BD-D9197FF62076}">
      <dsp:nvSpPr>
        <dsp:cNvPr id="0" name=""/>
        <dsp:cNvSpPr/>
      </dsp:nvSpPr>
      <dsp:spPr>
        <a:xfrm rot="5400000">
          <a:off x="7518505" y="2595356"/>
          <a:ext cx="1171786" cy="1171483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C2917-CE41-4F53-875E-6E7BBEA29968}">
      <dsp:nvSpPr>
        <dsp:cNvPr id="0" name=""/>
        <dsp:cNvSpPr/>
      </dsp:nvSpPr>
      <dsp:spPr>
        <a:xfrm rot="16200000">
          <a:off x="2917396" y="5297172"/>
          <a:ext cx="1171786" cy="1171483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028F5-DA92-47A4-B251-1640F31DA4A8}">
      <dsp:nvSpPr>
        <dsp:cNvPr id="0" name=""/>
        <dsp:cNvSpPr/>
      </dsp:nvSpPr>
      <dsp:spPr>
        <a:xfrm rot="10800000">
          <a:off x="7518657" y="5297020"/>
          <a:ext cx="1171483" cy="1171786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1D4D24-37DD-4973-9124-337D3852FD56}">
      <dsp:nvSpPr>
        <dsp:cNvPr id="0" name=""/>
        <dsp:cNvSpPr/>
      </dsp:nvSpPr>
      <dsp:spPr>
        <a:xfrm rot="16200000">
          <a:off x="1166" y="2831"/>
          <a:ext cx="2401649" cy="240215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Rozwój opieki dziennej</a:t>
          </a:r>
          <a:endParaRPr lang="pl-PL" sz="2000" kern="1200" dirty="0"/>
        </a:p>
      </dsp:txBody>
      <dsp:txXfrm rot="16200000">
        <a:off x="1166" y="2831"/>
        <a:ext cx="2401649" cy="2402153"/>
      </dsp:txXfrm>
    </dsp:sp>
    <dsp:sp modelId="{052BD70D-5EAA-4AD9-957E-FCE186A23112}">
      <dsp:nvSpPr>
        <dsp:cNvPr id="0" name=""/>
        <dsp:cNvSpPr/>
      </dsp:nvSpPr>
      <dsp:spPr>
        <a:xfrm rot="5400000">
          <a:off x="6166135" y="657"/>
          <a:ext cx="2401649" cy="240650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Centra wsparcia opiekunów nieformalnych</a:t>
          </a:r>
          <a:endParaRPr lang="pl-PL" sz="2000" kern="1200" dirty="0"/>
        </a:p>
      </dsp:txBody>
      <dsp:txXfrm rot="5400000">
        <a:off x="6166135" y="657"/>
        <a:ext cx="2401649" cy="240650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D4DB26-5F89-4C1F-9D81-79F5D4878C96}">
      <dsp:nvSpPr>
        <dsp:cNvPr id="0" name=""/>
        <dsp:cNvSpPr/>
      </dsp:nvSpPr>
      <dsp:spPr>
        <a:xfrm>
          <a:off x="0" y="0"/>
          <a:ext cx="8640960" cy="9066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8901E-AE87-47DF-9C36-1BDC8A9E4794}">
      <dsp:nvSpPr>
        <dsp:cNvPr id="0" name=""/>
        <dsp:cNvSpPr/>
      </dsp:nvSpPr>
      <dsp:spPr>
        <a:xfrm>
          <a:off x="0" y="0"/>
          <a:ext cx="8376879" cy="7140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Działanie 9.2 USŁUGI SPOŁECZNE I ZDROWOTNE;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Poddziałanie 9.2.2 USŁUGI OPIEKUŃCZE ORAZ INTERWENCJA KRYZYSOWA</a:t>
          </a:r>
          <a:endParaRPr lang="pl-PL" sz="1600" kern="1200" dirty="0"/>
        </a:p>
      </dsp:txBody>
      <dsp:txXfrm>
        <a:off x="0" y="0"/>
        <a:ext cx="8376879" cy="714004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FC49BD-D11D-4A54-9996-E50E54199B85}">
      <dsp:nvSpPr>
        <dsp:cNvPr id="0" name=""/>
        <dsp:cNvSpPr/>
      </dsp:nvSpPr>
      <dsp:spPr>
        <a:xfrm rot="16200000">
          <a:off x="869109" y="1255733"/>
          <a:ext cx="2659039" cy="16249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Wsparcie osób zależnych</a:t>
          </a:r>
          <a:endParaRPr lang="pl-PL" sz="1800" kern="1200" dirty="0"/>
        </a:p>
      </dsp:txBody>
      <dsp:txXfrm rot="16200000">
        <a:off x="869109" y="1255733"/>
        <a:ext cx="2659039" cy="1624954"/>
      </dsp:txXfrm>
    </dsp:sp>
    <dsp:sp modelId="{D2F4134D-469B-45B6-AEC5-43EAD253F439}">
      <dsp:nvSpPr>
        <dsp:cNvPr id="0" name=""/>
        <dsp:cNvSpPr/>
      </dsp:nvSpPr>
      <dsp:spPr>
        <a:xfrm rot="5400000">
          <a:off x="2567850" y="1255733"/>
          <a:ext cx="2659039" cy="162495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Wsparcie opiekunów nieformalnych osób zależnych</a:t>
          </a:r>
          <a:endParaRPr lang="pl-PL" sz="1800" kern="1200" dirty="0"/>
        </a:p>
      </dsp:txBody>
      <dsp:txXfrm rot="5400000">
        <a:off x="2567850" y="1255733"/>
        <a:ext cx="2659039" cy="1624954"/>
      </dsp:txXfrm>
    </dsp:sp>
    <dsp:sp modelId="{5CD5DCC5-35CD-4D20-82B6-D328AFAAFE97}">
      <dsp:nvSpPr>
        <dsp:cNvPr id="0" name=""/>
        <dsp:cNvSpPr/>
      </dsp:nvSpPr>
      <dsp:spPr>
        <a:xfrm>
          <a:off x="2198463" y="0"/>
          <a:ext cx="1698741" cy="169865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2F791-90EF-4B18-932F-F425589D39AA}">
      <dsp:nvSpPr>
        <dsp:cNvPr id="0" name=""/>
        <dsp:cNvSpPr/>
      </dsp:nvSpPr>
      <dsp:spPr>
        <a:xfrm rot="10800000">
          <a:off x="2198463" y="2437349"/>
          <a:ext cx="1698741" cy="169865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D4DB26-5F89-4C1F-9D81-79F5D4878C96}">
      <dsp:nvSpPr>
        <dsp:cNvPr id="0" name=""/>
        <dsp:cNvSpPr/>
      </dsp:nvSpPr>
      <dsp:spPr>
        <a:xfrm>
          <a:off x="0" y="0"/>
          <a:ext cx="8640960" cy="8354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8901E-AE87-47DF-9C36-1BDC8A9E4794}">
      <dsp:nvSpPr>
        <dsp:cNvPr id="0" name=""/>
        <dsp:cNvSpPr/>
      </dsp:nvSpPr>
      <dsp:spPr>
        <a:xfrm>
          <a:off x="40370" y="0"/>
          <a:ext cx="8546002" cy="559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Działania wspierające opiekunów nieformalnych osób niesamodzielnych</a:t>
          </a:r>
          <a:endParaRPr lang="pl-PL" sz="1600" kern="1200" dirty="0"/>
        </a:p>
      </dsp:txBody>
      <dsp:txXfrm>
        <a:off x="40370" y="0"/>
        <a:ext cx="8546002" cy="55900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D793C1-162C-4307-AFCA-4CC5B65FCB0C}">
      <dsp:nvSpPr>
        <dsp:cNvPr id="0" name=""/>
        <dsp:cNvSpPr/>
      </dsp:nvSpPr>
      <dsp:spPr>
        <a:xfrm>
          <a:off x="2891506" y="1576"/>
          <a:ext cx="1557190" cy="1557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miejsca pobytu czasowego</a:t>
          </a:r>
          <a:endParaRPr lang="pl-PL" sz="1400" kern="1200" dirty="0"/>
        </a:p>
      </dsp:txBody>
      <dsp:txXfrm>
        <a:off x="2891506" y="1576"/>
        <a:ext cx="1557190" cy="1557190"/>
      </dsp:txXfrm>
    </dsp:sp>
    <dsp:sp modelId="{164B077C-3A89-4F11-8D32-BC0E6E1BE51F}">
      <dsp:nvSpPr>
        <dsp:cNvPr id="0" name=""/>
        <dsp:cNvSpPr/>
      </dsp:nvSpPr>
      <dsp:spPr>
        <a:xfrm rot="2160000">
          <a:off x="4399236" y="1197148"/>
          <a:ext cx="412929" cy="525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200" kern="1200"/>
        </a:p>
      </dsp:txBody>
      <dsp:txXfrm rot="2160000">
        <a:off x="4399236" y="1197148"/>
        <a:ext cx="412929" cy="525551"/>
      </dsp:txXfrm>
    </dsp:sp>
    <dsp:sp modelId="{9012F893-156C-4106-8E0C-6A75E8DDC068}">
      <dsp:nvSpPr>
        <dsp:cNvPr id="0" name=""/>
        <dsp:cNvSpPr/>
      </dsp:nvSpPr>
      <dsp:spPr>
        <a:xfrm>
          <a:off x="4781614" y="1374820"/>
          <a:ext cx="1557190" cy="1557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wsparcie edukacyjno – doradcze</a:t>
          </a:r>
          <a:endParaRPr lang="pl-PL" sz="1400" kern="1200" dirty="0"/>
        </a:p>
      </dsp:txBody>
      <dsp:txXfrm>
        <a:off x="4781614" y="1374820"/>
        <a:ext cx="1557190" cy="1557190"/>
      </dsp:txXfrm>
    </dsp:sp>
    <dsp:sp modelId="{5A8105AA-11A2-43A6-8E9E-53E8AC5181B4}">
      <dsp:nvSpPr>
        <dsp:cNvPr id="0" name=""/>
        <dsp:cNvSpPr/>
      </dsp:nvSpPr>
      <dsp:spPr>
        <a:xfrm rot="6480000">
          <a:off x="4996378" y="2990503"/>
          <a:ext cx="412929" cy="525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200" kern="1200"/>
        </a:p>
      </dsp:txBody>
      <dsp:txXfrm rot="6480000">
        <a:off x="4996378" y="2990503"/>
        <a:ext cx="412929" cy="525551"/>
      </dsp:txXfrm>
    </dsp:sp>
    <dsp:sp modelId="{DBB13C03-5DE3-4BE6-88F3-A741537EB3FF}">
      <dsp:nvSpPr>
        <dsp:cNvPr id="0" name=""/>
        <dsp:cNvSpPr/>
      </dsp:nvSpPr>
      <dsp:spPr>
        <a:xfrm>
          <a:off x="4059657" y="3596776"/>
          <a:ext cx="1557190" cy="1557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informacja</a:t>
          </a:r>
          <a:endParaRPr lang="pl-PL" sz="1400" kern="1200" dirty="0"/>
        </a:p>
      </dsp:txBody>
      <dsp:txXfrm>
        <a:off x="4059657" y="3596776"/>
        <a:ext cx="1557190" cy="1557190"/>
      </dsp:txXfrm>
    </dsp:sp>
    <dsp:sp modelId="{9825896A-C951-4D12-BC9C-E48240846EE6}">
      <dsp:nvSpPr>
        <dsp:cNvPr id="0" name=""/>
        <dsp:cNvSpPr/>
      </dsp:nvSpPr>
      <dsp:spPr>
        <a:xfrm rot="10800000">
          <a:off x="3475323" y="4112595"/>
          <a:ext cx="412929" cy="525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200" kern="1200"/>
        </a:p>
      </dsp:txBody>
      <dsp:txXfrm rot="10800000">
        <a:off x="3475323" y="4112595"/>
        <a:ext cx="412929" cy="525551"/>
      </dsp:txXfrm>
    </dsp:sp>
    <dsp:sp modelId="{B17AE8B1-21F8-484A-9874-0486BB4B27BC}">
      <dsp:nvSpPr>
        <dsp:cNvPr id="0" name=""/>
        <dsp:cNvSpPr/>
      </dsp:nvSpPr>
      <dsp:spPr>
        <a:xfrm>
          <a:off x="1723354" y="3596776"/>
          <a:ext cx="1557190" cy="1557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edukacja kierowana do pracowników (służb) różnych systemów</a:t>
          </a:r>
          <a:endParaRPr lang="pl-PL" sz="1400" kern="1200" dirty="0"/>
        </a:p>
      </dsp:txBody>
      <dsp:txXfrm>
        <a:off x="1723354" y="3596776"/>
        <a:ext cx="1557190" cy="1557190"/>
      </dsp:txXfrm>
    </dsp:sp>
    <dsp:sp modelId="{758C6C2C-0D38-4841-8349-4623CD6E30F3}">
      <dsp:nvSpPr>
        <dsp:cNvPr id="0" name=""/>
        <dsp:cNvSpPr/>
      </dsp:nvSpPr>
      <dsp:spPr>
        <a:xfrm rot="15120000">
          <a:off x="1940503" y="3015384"/>
          <a:ext cx="409881" cy="525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200" kern="1200"/>
        </a:p>
      </dsp:txBody>
      <dsp:txXfrm rot="15120000">
        <a:off x="1940503" y="3015384"/>
        <a:ext cx="409881" cy="525551"/>
      </dsp:txXfrm>
    </dsp:sp>
    <dsp:sp modelId="{FEC8E0E1-0683-45E2-AA47-64F5A295307E}">
      <dsp:nvSpPr>
        <dsp:cNvPr id="0" name=""/>
        <dsp:cNvSpPr/>
      </dsp:nvSpPr>
      <dsp:spPr>
        <a:xfrm>
          <a:off x="934002" y="1374820"/>
          <a:ext cx="1691980" cy="15571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sprzęt: pielęgnacyjny, rehabilitacyjny, medyczny</a:t>
          </a:r>
          <a:endParaRPr lang="pl-PL" sz="1400" kern="1200" dirty="0"/>
        </a:p>
      </dsp:txBody>
      <dsp:txXfrm>
        <a:off x="934002" y="1374820"/>
        <a:ext cx="1691980" cy="1557190"/>
      </dsp:txXfrm>
    </dsp:sp>
    <dsp:sp modelId="{96D335D7-722C-44A1-BBFD-6E5CAE24F7A5}">
      <dsp:nvSpPr>
        <dsp:cNvPr id="0" name=""/>
        <dsp:cNvSpPr/>
      </dsp:nvSpPr>
      <dsp:spPr>
        <a:xfrm rot="19440000">
          <a:off x="2537875" y="1198120"/>
          <a:ext cx="390576" cy="525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200" kern="1200"/>
        </a:p>
      </dsp:txBody>
      <dsp:txXfrm rot="19440000">
        <a:off x="2537875" y="1198120"/>
        <a:ext cx="390576" cy="525551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0342EE-3553-4D4C-A565-7AA23D3A122E}">
      <dsp:nvSpPr>
        <dsp:cNvPr id="0" name=""/>
        <dsp:cNvSpPr/>
      </dsp:nvSpPr>
      <dsp:spPr>
        <a:xfrm>
          <a:off x="1465534" y="348409"/>
          <a:ext cx="4502520" cy="450252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Usługi aktywizująco - usprawniające</a:t>
          </a:r>
          <a:endParaRPr lang="pl-PL" sz="2000" kern="1200" dirty="0"/>
        </a:p>
      </dsp:txBody>
      <dsp:txXfrm>
        <a:off x="3838469" y="1302514"/>
        <a:ext cx="1608043" cy="1340035"/>
      </dsp:txXfrm>
    </dsp:sp>
    <dsp:sp modelId="{125D9BA3-6652-4F6C-821B-68AFDA2084C7}">
      <dsp:nvSpPr>
        <dsp:cNvPr id="0" name=""/>
        <dsp:cNvSpPr/>
      </dsp:nvSpPr>
      <dsp:spPr>
        <a:xfrm>
          <a:off x="1372803" y="509213"/>
          <a:ext cx="4502520" cy="450252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Usługi wspomagające</a:t>
          </a:r>
          <a:endParaRPr lang="pl-PL" sz="2000" kern="1200" dirty="0"/>
        </a:p>
      </dsp:txBody>
      <dsp:txXfrm>
        <a:off x="2444832" y="3430492"/>
        <a:ext cx="2412064" cy="1179231"/>
      </dsp:txXfrm>
    </dsp:sp>
    <dsp:sp modelId="{91CF9AA3-D7B9-42AE-A8C7-E7796DCCBA88}">
      <dsp:nvSpPr>
        <dsp:cNvPr id="0" name=""/>
        <dsp:cNvSpPr/>
      </dsp:nvSpPr>
      <dsp:spPr>
        <a:xfrm>
          <a:off x="1280073" y="348409"/>
          <a:ext cx="4502520" cy="450252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Usługi opiekuńczo - pielęgnacyjne</a:t>
          </a:r>
          <a:endParaRPr lang="pl-PL" sz="2000" kern="1200" dirty="0"/>
        </a:p>
      </dsp:txBody>
      <dsp:txXfrm>
        <a:off x="1801615" y="1302514"/>
        <a:ext cx="1608043" cy="1340035"/>
      </dsp:txXfrm>
    </dsp:sp>
    <dsp:sp modelId="{D8098E57-83BD-4F82-AF26-C046CEC14A5F}">
      <dsp:nvSpPr>
        <dsp:cNvPr id="0" name=""/>
        <dsp:cNvSpPr/>
      </dsp:nvSpPr>
      <dsp:spPr>
        <a:xfrm>
          <a:off x="1187178" y="69681"/>
          <a:ext cx="5059975" cy="505997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C015E-03B3-4285-B38D-822684FC2535}">
      <dsp:nvSpPr>
        <dsp:cNvPr id="0" name=""/>
        <dsp:cNvSpPr/>
      </dsp:nvSpPr>
      <dsp:spPr>
        <a:xfrm>
          <a:off x="1094076" y="230201"/>
          <a:ext cx="5059975" cy="505997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69964-3762-453E-94A7-BCE23FA62EBE}">
      <dsp:nvSpPr>
        <dsp:cNvPr id="0" name=""/>
        <dsp:cNvSpPr/>
      </dsp:nvSpPr>
      <dsp:spPr>
        <a:xfrm>
          <a:off x="1000973" y="69681"/>
          <a:ext cx="5059975" cy="505997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D4DB26-5F89-4C1F-9D81-79F5D4878C96}">
      <dsp:nvSpPr>
        <dsp:cNvPr id="0" name=""/>
        <dsp:cNvSpPr/>
      </dsp:nvSpPr>
      <dsp:spPr>
        <a:xfrm>
          <a:off x="0" y="0"/>
          <a:ext cx="8640960" cy="8354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8901E-AE87-47DF-9C36-1BDC8A9E4794}">
      <dsp:nvSpPr>
        <dsp:cNvPr id="0" name=""/>
        <dsp:cNvSpPr/>
      </dsp:nvSpPr>
      <dsp:spPr>
        <a:xfrm>
          <a:off x="40370" y="0"/>
          <a:ext cx="8546002" cy="559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Wsparcie dla tworzenia i/lub działalności placówek zapewniających dzienną opiekę i aktywizację osób niesamodzielnych</a:t>
          </a:r>
          <a:endParaRPr lang="pl-PL" sz="1600" kern="1200" dirty="0"/>
        </a:p>
      </dsp:txBody>
      <dsp:txXfrm>
        <a:off x="40370" y="0"/>
        <a:ext cx="8546002" cy="559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A672-B266-4CAF-AEC6-933195D74BA4}">
      <dsp:nvSpPr>
        <dsp:cNvPr id="0" name=""/>
        <dsp:cNvSpPr/>
      </dsp:nvSpPr>
      <dsp:spPr>
        <a:xfrm>
          <a:off x="83490" y="1140"/>
          <a:ext cx="3221675" cy="356126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AF369-43E9-4851-A2A8-C683A3ABD154}">
      <dsp:nvSpPr>
        <dsp:cNvPr id="0" name=""/>
        <dsp:cNvSpPr/>
      </dsp:nvSpPr>
      <dsp:spPr>
        <a:xfrm>
          <a:off x="3545021" y="3062888"/>
          <a:ext cx="4839799" cy="2989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„Główną tezą organizowania opieki długoterminowej nad osobą w wieku podeszłym jest maksymalne wydłużenie czasu, w którym możliwe jest przebywanie we własnym środowisku </a:t>
          </a:r>
          <a:br>
            <a:rPr lang="pl-PL" sz="2200" kern="1200" dirty="0" smtClean="0"/>
          </a:br>
          <a:r>
            <a:rPr lang="pl-PL" sz="2200" kern="1200" dirty="0" smtClean="0"/>
            <a:t>i pozostanie w domu. Wszystkie wysiłki powinny koncentrować się na odsunięciu w czasie konieczności opieki instytucjonalnej”</a:t>
          </a:r>
          <a:endParaRPr lang="pl-PL" sz="2200" kern="1200" dirty="0"/>
        </a:p>
      </dsp:txBody>
      <dsp:txXfrm>
        <a:off x="3545021" y="3062888"/>
        <a:ext cx="4839799" cy="2989458"/>
      </dsp:txXfrm>
    </dsp:sp>
    <dsp:sp modelId="{F698DF56-94C8-4422-819E-6B7979E45827}">
      <dsp:nvSpPr>
        <dsp:cNvPr id="0" name=""/>
        <dsp:cNvSpPr/>
      </dsp:nvSpPr>
      <dsp:spPr>
        <a:xfrm>
          <a:off x="3118006" y="2636239"/>
          <a:ext cx="1162331" cy="116263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5CD32-BD72-4417-A9BD-D9197FF62076}">
      <dsp:nvSpPr>
        <dsp:cNvPr id="0" name=""/>
        <dsp:cNvSpPr/>
      </dsp:nvSpPr>
      <dsp:spPr>
        <a:xfrm rot="5400000">
          <a:off x="7683019" y="2636390"/>
          <a:ext cx="1162632" cy="116233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C2917-CE41-4F53-875E-6E7BBEA29968}">
      <dsp:nvSpPr>
        <dsp:cNvPr id="0" name=""/>
        <dsp:cNvSpPr/>
      </dsp:nvSpPr>
      <dsp:spPr>
        <a:xfrm rot="16200000">
          <a:off x="3117856" y="5317097"/>
          <a:ext cx="1162632" cy="116233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028F5-DA92-47A4-B251-1640F31DA4A8}">
      <dsp:nvSpPr>
        <dsp:cNvPr id="0" name=""/>
        <dsp:cNvSpPr/>
      </dsp:nvSpPr>
      <dsp:spPr>
        <a:xfrm rot="10800000">
          <a:off x="7683170" y="5316947"/>
          <a:ext cx="1162331" cy="116263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B26193-5B94-4BEB-91CD-F3731E2E64AE}">
      <dsp:nvSpPr>
        <dsp:cNvPr id="0" name=""/>
        <dsp:cNvSpPr/>
      </dsp:nvSpPr>
      <dsp:spPr>
        <a:xfrm>
          <a:off x="2244396" y="645369"/>
          <a:ext cx="4655207" cy="4655207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F2C42-3180-4F0F-94B9-05FFAC5EA5EA}">
      <dsp:nvSpPr>
        <dsp:cNvPr id="0" name=""/>
        <dsp:cNvSpPr/>
      </dsp:nvSpPr>
      <dsp:spPr>
        <a:xfrm>
          <a:off x="2244396" y="645369"/>
          <a:ext cx="4655207" cy="4655207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E56B0-FCFE-4D8A-9B1C-163B7B4561A3}">
      <dsp:nvSpPr>
        <dsp:cNvPr id="0" name=""/>
        <dsp:cNvSpPr/>
      </dsp:nvSpPr>
      <dsp:spPr>
        <a:xfrm>
          <a:off x="2244396" y="645369"/>
          <a:ext cx="4655207" cy="4655207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6F4F0-6D27-4E8B-AE0E-3549BF91BC3F}">
      <dsp:nvSpPr>
        <dsp:cNvPr id="0" name=""/>
        <dsp:cNvSpPr/>
      </dsp:nvSpPr>
      <dsp:spPr>
        <a:xfrm>
          <a:off x="2218582" y="615389"/>
          <a:ext cx="4706834" cy="4715166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11EA6-2150-419C-AC25-599C6F0F8498}">
      <dsp:nvSpPr>
        <dsp:cNvPr id="0" name=""/>
        <dsp:cNvSpPr/>
      </dsp:nvSpPr>
      <dsp:spPr>
        <a:xfrm>
          <a:off x="3347868" y="1985507"/>
          <a:ext cx="2448263" cy="1974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001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50" b="1" kern="1200" dirty="0" smtClean="0">
              <a:solidFill>
                <a:srgbClr val="FF0000"/>
              </a:solidFill>
              <a:latin typeface="+mn-lt"/>
            </a:rPr>
            <a:t>Opiekun</a:t>
          </a:r>
          <a:r>
            <a:rPr lang="pl-PL" sz="2250" b="1" kern="1200" dirty="0" smtClean="0">
              <a:solidFill>
                <a:srgbClr val="FF0000"/>
              </a:solidFill>
            </a:rPr>
            <a:t> faktyczny</a:t>
          </a:r>
          <a:endParaRPr lang="pl-PL" sz="2250" b="1" kern="1200" dirty="0">
            <a:solidFill>
              <a:srgbClr val="FF0000"/>
            </a:solidFill>
          </a:endParaRPr>
        </a:p>
      </dsp:txBody>
      <dsp:txXfrm>
        <a:off x="3347868" y="1985507"/>
        <a:ext cx="2448263" cy="1974932"/>
      </dsp:txXfrm>
    </dsp:sp>
    <dsp:sp modelId="{F39D7C90-514B-42AF-B092-3D4DD01996C5}">
      <dsp:nvSpPr>
        <dsp:cNvPr id="0" name=""/>
        <dsp:cNvSpPr/>
      </dsp:nvSpPr>
      <dsp:spPr>
        <a:xfrm>
          <a:off x="3821906" y="-50717"/>
          <a:ext cx="1500187" cy="1500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Osoba pełnoletnia</a:t>
          </a:r>
          <a:endParaRPr lang="pl-PL" sz="1600" kern="1200" dirty="0"/>
        </a:p>
      </dsp:txBody>
      <dsp:txXfrm>
        <a:off x="3821906" y="-50717"/>
        <a:ext cx="1500187" cy="1500187"/>
      </dsp:txXfrm>
    </dsp:sp>
    <dsp:sp modelId="{5E3C9D1F-ED48-4E0E-A145-5F77019F3F68}">
      <dsp:nvSpPr>
        <dsp:cNvPr id="0" name=""/>
        <dsp:cNvSpPr/>
      </dsp:nvSpPr>
      <dsp:spPr>
        <a:xfrm>
          <a:off x="6095503" y="2222879"/>
          <a:ext cx="1500187" cy="1500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Niebędąca opiekunem zawodowym </a:t>
          </a:r>
          <a:endParaRPr lang="pl-PL" sz="1500" kern="1200" dirty="0"/>
        </a:p>
      </dsp:txBody>
      <dsp:txXfrm>
        <a:off x="6095503" y="2222879"/>
        <a:ext cx="1500187" cy="1500187"/>
      </dsp:txXfrm>
    </dsp:sp>
    <dsp:sp modelId="{3A881A7E-A923-4874-95FD-7FF882A3AC30}">
      <dsp:nvSpPr>
        <dsp:cNvPr id="0" name=""/>
        <dsp:cNvSpPr/>
      </dsp:nvSpPr>
      <dsp:spPr>
        <a:xfrm>
          <a:off x="3739005" y="4393751"/>
          <a:ext cx="1665988" cy="17056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Niepobierająca wynagrodzenia z tytułu opieki</a:t>
          </a:r>
          <a:endParaRPr lang="pl-PL" sz="1400" kern="1200" dirty="0"/>
        </a:p>
      </dsp:txBody>
      <dsp:txXfrm>
        <a:off x="3739005" y="4393751"/>
        <a:ext cx="1665988" cy="1705638"/>
      </dsp:txXfrm>
    </dsp:sp>
    <dsp:sp modelId="{C2416E21-C62F-4237-98DC-995B5C28AF38}">
      <dsp:nvSpPr>
        <dsp:cNvPr id="0" name=""/>
        <dsp:cNvSpPr/>
      </dsp:nvSpPr>
      <dsp:spPr>
        <a:xfrm>
          <a:off x="1548309" y="2222879"/>
          <a:ext cx="1500187" cy="1500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Najczęściej członek rodziny</a:t>
          </a:r>
          <a:endParaRPr lang="pl-PL" sz="1600" kern="1200" dirty="0"/>
        </a:p>
      </dsp:txBody>
      <dsp:txXfrm>
        <a:off x="1548309" y="2222879"/>
        <a:ext cx="1500187" cy="1500187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B26193-5B94-4BEB-91CD-F3731E2E64AE}">
      <dsp:nvSpPr>
        <dsp:cNvPr id="0" name=""/>
        <dsp:cNvSpPr/>
      </dsp:nvSpPr>
      <dsp:spPr>
        <a:xfrm>
          <a:off x="1946969" y="772332"/>
          <a:ext cx="4930561" cy="4930610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F2C42-3180-4F0F-94B9-05FFAC5EA5EA}">
      <dsp:nvSpPr>
        <dsp:cNvPr id="0" name=""/>
        <dsp:cNvSpPr/>
      </dsp:nvSpPr>
      <dsp:spPr>
        <a:xfrm>
          <a:off x="2106719" y="739075"/>
          <a:ext cx="4930561" cy="4930561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E56B0-FCFE-4D8A-9B1C-163B7B4561A3}">
      <dsp:nvSpPr>
        <dsp:cNvPr id="0" name=""/>
        <dsp:cNvSpPr/>
      </dsp:nvSpPr>
      <dsp:spPr>
        <a:xfrm>
          <a:off x="2106719" y="739075"/>
          <a:ext cx="4930561" cy="4930561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6F4F0-6D27-4E8B-AE0E-3549BF91BC3F}">
      <dsp:nvSpPr>
        <dsp:cNvPr id="0" name=""/>
        <dsp:cNvSpPr/>
      </dsp:nvSpPr>
      <dsp:spPr>
        <a:xfrm>
          <a:off x="2106719" y="739075"/>
          <a:ext cx="4930561" cy="4930561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11EA6-2150-419C-AC25-599C6F0F8498}">
      <dsp:nvSpPr>
        <dsp:cNvPr id="0" name=""/>
        <dsp:cNvSpPr/>
      </dsp:nvSpPr>
      <dsp:spPr>
        <a:xfrm>
          <a:off x="3203850" y="1944219"/>
          <a:ext cx="2736299" cy="25202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001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50" b="1" kern="1200" dirty="0" smtClean="0">
              <a:solidFill>
                <a:srgbClr val="FF0000"/>
              </a:solidFill>
            </a:rPr>
            <a:t>Osoba niesamodzielna</a:t>
          </a:r>
          <a:endParaRPr lang="pl-PL" sz="2250" b="1" kern="1200" dirty="0">
            <a:solidFill>
              <a:srgbClr val="FF0000"/>
            </a:solidFill>
          </a:endParaRPr>
        </a:p>
      </dsp:txBody>
      <dsp:txXfrm>
        <a:off x="3203850" y="1944219"/>
        <a:ext cx="2736299" cy="2520273"/>
      </dsp:txXfrm>
    </dsp:sp>
    <dsp:sp modelId="{F39D7C90-514B-42AF-B092-3D4DD01996C5}">
      <dsp:nvSpPr>
        <dsp:cNvPr id="0" name=""/>
        <dsp:cNvSpPr/>
      </dsp:nvSpPr>
      <dsp:spPr>
        <a:xfrm>
          <a:off x="3777369" y="1658"/>
          <a:ext cx="1589261" cy="15892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Podeszły wiek</a:t>
          </a:r>
          <a:endParaRPr lang="pl-PL" sz="1600" kern="1200" dirty="0"/>
        </a:p>
      </dsp:txBody>
      <dsp:txXfrm>
        <a:off x="3777369" y="1658"/>
        <a:ext cx="1589261" cy="1589261"/>
      </dsp:txXfrm>
    </dsp:sp>
    <dsp:sp modelId="{5E3C9D1F-ED48-4E0E-A145-5F77019F3F68}">
      <dsp:nvSpPr>
        <dsp:cNvPr id="0" name=""/>
        <dsp:cNvSpPr/>
      </dsp:nvSpPr>
      <dsp:spPr>
        <a:xfrm>
          <a:off x="6185436" y="2409725"/>
          <a:ext cx="1589261" cy="15892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Stan zdrowia</a:t>
          </a:r>
          <a:endParaRPr lang="pl-PL" sz="1600" kern="1200" dirty="0"/>
        </a:p>
      </dsp:txBody>
      <dsp:txXfrm>
        <a:off x="6185436" y="2409725"/>
        <a:ext cx="1589261" cy="1589261"/>
      </dsp:txXfrm>
    </dsp:sp>
    <dsp:sp modelId="{3A881A7E-A923-4874-95FD-7FF882A3AC30}">
      <dsp:nvSpPr>
        <dsp:cNvPr id="0" name=""/>
        <dsp:cNvSpPr/>
      </dsp:nvSpPr>
      <dsp:spPr>
        <a:xfrm>
          <a:off x="3777369" y="4817792"/>
          <a:ext cx="1589261" cy="15892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niepełnosprawność</a:t>
          </a:r>
          <a:endParaRPr lang="pl-PL" sz="1600" kern="1200" dirty="0"/>
        </a:p>
      </dsp:txBody>
      <dsp:txXfrm>
        <a:off x="3777369" y="4817792"/>
        <a:ext cx="1589261" cy="1589261"/>
      </dsp:txXfrm>
    </dsp:sp>
    <dsp:sp modelId="{C2416E21-C62F-4237-98DC-995B5C28AF38}">
      <dsp:nvSpPr>
        <dsp:cNvPr id="0" name=""/>
        <dsp:cNvSpPr/>
      </dsp:nvSpPr>
      <dsp:spPr>
        <a:xfrm>
          <a:off x="1369302" y="2409725"/>
          <a:ext cx="1589261" cy="15892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Niemożność wykonywania co najmniej 1 podstawowej czynności dnia codziennego </a:t>
          </a:r>
          <a:endParaRPr lang="pl-PL" sz="1200" kern="1200" dirty="0"/>
        </a:p>
      </dsp:txBody>
      <dsp:txXfrm>
        <a:off x="1369302" y="2409725"/>
        <a:ext cx="1589261" cy="1589261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8F6678-FAA7-4653-AF02-64832F00DD8E}">
      <dsp:nvSpPr>
        <dsp:cNvPr id="0" name=""/>
        <dsp:cNvSpPr/>
      </dsp:nvSpPr>
      <dsp:spPr>
        <a:xfrm>
          <a:off x="0" y="305079"/>
          <a:ext cx="87849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DD62A-1B43-4741-A1F8-A6A3D6948B46}">
      <dsp:nvSpPr>
        <dsp:cNvPr id="0" name=""/>
        <dsp:cNvSpPr/>
      </dsp:nvSpPr>
      <dsp:spPr>
        <a:xfrm>
          <a:off x="439248" y="39399"/>
          <a:ext cx="61494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JST, ich związki, stowarzyszenia i jednostki org.  posiadające osobowość prawną</a:t>
          </a:r>
          <a:endParaRPr lang="pl-PL" sz="1600" kern="1200" dirty="0"/>
        </a:p>
      </dsp:txBody>
      <dsp:txXfrm>
        <a:off x="439248" y="39399"/>
        <a:ext cx="6149483" cy="531360"/>
      </dsp:txXfrm>
    </dsp:sp>
    <dsp:sp modelId="{746E5CA5-3384-40AE-A569-8001082F31B9}">
      <dsp:nvSpPr>
        <dsp:cNvPr id="0" name=""/>
        <dsp:cNvSpPr/>
      </dsp:nvSpPr>
      <dsp:spPr>
        <a:xfrm>
          <a:off x="0" y="1121559"/>
          <a:ext cx="87849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7FEF6-7929-4980-A714-8013520BE616}">
      <dsp:nvSpPr>
        <dsp:cNvPr id="0" name=""/>
        <dsp:cNvSpPr/>
      </dsp:nvSpPr>
      <dsp:spPr>
        <a:xfrm>
          <a:off x="439248" y="855879"/>
          <a:ext cx="61494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Organizacje pozarządowe oraz organizacje non-profit</a:t>
          </a:r>
          <a:endParaRPr lang="pl-PL" sz="1600" kern="1200" dirty="0"/>
        </a:p>
      </dsp:txBody>
      <dsp:txXfrm>
        <a:off x="439248" y="855879"/>
        <a:ext cx="6149483" cy="531360"/>
      </dsp:txXfrm>
    </dsp:sp>
    <dsp:sp modelId="{58982C04-7D46-407C-B1FA-DAA55AA74C80}">
      <dsp:nvSpPr>
        <dsp:cNvPr id="0" name=""/>
        <dsp:cNvSpPr/>
      </dsp:nvSpPr>
      <dsp:spPr>
        <a:xfrm>
          <a:off x="0" y="1938039"/>
          <a:ext cx="87849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26AEA-F21F-4C85-916A-7F9392F0344D}">
      <dsp:nvSpPr>
        <dsp:cNvPr id="0" name=""/>
        <dsp:cNvSpPr/>
      </dsp:nvSpPr>
      <dsp:spPr>
        <a:xfrm>
          <a:off x="439248" y="1672359"/>
          <a:ext cx="61494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Kościoły i związki wyznaniowe oraz osoby prawne kościołów </a:t>
          </a:r>
          <a:br>
            <a:rPr lang="pl-PL" sz="1600" kern="1200" dirty="0" smtClean="0"/>
          </a:br>
          <a:r>
            <a:rPr lang="pl-PL" sz="1600" kern="1200" dirty="0" smtClean="0"/>
            <a:t>i związków wyznaniowych</a:t>
          </a:r>
          <a:endParaRPr lang="pl-PL" sz="1600" kern="1200" dirty="0"/>
        </a:p>
      </dsp:txBody>
      <dsp:txXfrm>
        <a:off x="439248" y="1672359"/>
        <a:ext cx="6149483" cy="531360"/>
      </dsp:txXfrm>
    </dsp:sp>
    <dsp:sp modelId="{7D446F5E-E0CB-4EDE-9D6C-BBE7CA112550}">
      <dsp:nvSpPr>
        <dsp:cNvPr id="0" name=""/>
        <dsp:cNvSpPr/>
      </dsp:nvSpPr>
      <dsp:spPr>
        <a:xfrm>
          <a:off x="0" y="2754520"/>
          <a:ext cx="87849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D6407-ADE3-4086-846A-0C2417B39218}">
      <dsp:nvSpPr>
        <dsp:cNvPr id="0" name=""/>
        <dsp:cNvSpPr/>
      </dsp:nvSpPr>
      <dsp:spPr>
        <a:xfrm>
          <a:off x="439248" y="2488840"/>
          <a:ext cx="61494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Podmioty ekonomii społecznej</a:t>
          </a:r>
          <a:endParaRPr lang="pl-PL" sz="1600" kern="1200" dirty="0"/>
        </a:p>
      </dsp:txBody>
      <dsp:txXfrm>
        <a:off x="439248" y="2488840"/>
        <a:ext cx="6149483" cy="531360"/>
      </dsp:txXfrm>
    </dsp:sp>
    <dsp:sp modelId="{BD8D5F0D-8DD4-4557-A62B-F54218877D47}">
      <dsp:nvSpPr>
        <dsp:cNvPr id="0" name=""/>
        <dsp:cNvSpPr/>
      </dsp:nvSpPr>
      <dsp:spPr>
        <a:xfrm>
          <a:off x="0" y="3571000"/>
          <a:ext cx="878497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F014E-D1EF-479C-A209-E3FDFDF8AFED}">
      <dsp:nvSpPr>
        <dsp:cNvPr id="0" name=""/>
        <dsp:cNvSpPr/>
      </dsp:nvSpPr>
      <dsp:spPr>
        <a:xfrm>
          <a:off x="439248" y="3305320"/>
          <a:ext cx="614948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Przedsiębiorcy</a:t>
          </a:r>
          <a:endParaRPr lang="pl-PL" sz="1600" kern="1200" dirty="0"/>
        </a:p>
      </dsp:txBody>
      <dsp:txXfrm>
        <a:off x="439248" y="3305320"/>
        <a:ext cx="6149483" cy="531360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49E4C0-E66B-4301-ACAE-575DF1240E25}">
      <dsp:nvSpPr>
        <dsp:cNvPr id="0" name=""/>
        <dsp:cNvSpPr/>
      </dsp:nvSpPr>
      <dsp:spPr>
        <a:xfrm>
          <a:off x="0" y="3976282"/>
          <a:ext cx="6732240" cy="10164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Poziom operacyjny</a:t>
          </a:r>
          <a:endParaRPr lang="pl-PL" sz="2400" kern="1200" dirty="0"/>
        </a:p>
      </dsp:txBody>
      <dsp:txXfrm>
        <a:off x="0" y="3976282"/>
        <a:ext cx="2019672" cy="1016410"/>
      </dsp:txXfrm>
    </dsp:sp>
    <dsp:sp modelId="{4BEE1EE7-5D45-416F-82BB-FDF4866B6A7D}">
      <dsp:nvSpPr>
        <dsp:cNvPr id="0" name=""/>
        <dsp:cNvSpPr/>
      </dsp:nvSpPr>
      <dsp:spPr>
        <a:xfrm>
          <a:off x="0" y="2809914"/>
          <a:ext cx="6732240" cy="10164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Poziom programowy</a:t>
          </a:r>
          <a:endParaRPr lang="pl-PL" sz="2400" kern="1200" dirty="0"/>
        </a:p>
      </dsp:txBody>
      <dsp:txXfrm>
        <a:off x="0" y="2809914"/>
        <a:ext cx="2019672" cy="1016410"/>
      </dsp:txXfrm>
    </dsp:sp>
    <dsp:sp modelId="{9FD45A51-004C-47EF-9B3B-DB093711505A}">
      <dsp:nvSpPr>
        <dsp:cNvPr id="0" name=""/>
        <dsp:cNvSpPr/>
      </dsp:nvSpPr>
      <dsp:spPr>
        <a:xfrm>
          <a:off x="0" y="1604658"/>
          <a:ext cx="6732240" cy="10164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Poziom strategiczny</a:t>
          </a:r>
          <a:endParaRPr lang="pl-PL" sz="2400" kern="1200" dirty="0"/>
        </a:p>
      </dsp:txBody>
      <dsp:txXfrm>
        <a:off x="0" y="1604658"/>
        <a:ext cx="2019672" cy="1016410"/>
      </dsp:txXfrm>
    </dsp:sp>
    <dsp:sp modelId="{5A959205-E452-40F4-9BA9-38E62045159E}">
      <dsp:nvSpPr>
        <dsp:cNvPr id="0" name=""/>
        <dsp:cNvSpPr/>
      </dsp:nvSpPr>
      <dsp:spPr>
        <a:xfrm>
          <a:off x="3015784" y="1689359"/>
          <a:ext cx="2585697" cy="84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Strategia Rozwoju WM </a:t>
          </a:r>
          <a:br>
            <a:rPr lang="pl-PL" sz="1700" kern="1200" dirty="0" smtClean="0"/>
          </a:br>
          <a:r>
            <a:rPr lang="pl-PL" sz="1700" kern="1200" dirty="0" smtClean="0"/>
            <a:t>2011 - 2020</a:t>
          </a:r>
          <a:endParaRPr lang="pl-PL" sz="1700" kern="1200" dirty="0"/>
        </a:p>
      </dsp:txBody>
      <dsp:txXfrm>
        <a:off x="3015784" y="1689359"/>
        <a:ext cx="2585697" cy="847008"/>
      </dsp:txXfrm>
    </dsp:sp>
    <dsp:sp modelId="{EE2FE70F-EE4F-4790-941C-7C3F8C72732D}">
      <dsp:nvSpPr>
        <dsp:cNvPr id="0" name=""/>
        <dsp:cNvSpPr/>
      </dsp:nvSpPr>
      <dsp:spPr>
        <a:xfrm>
          <a:off x="4262913" y="2536368"/>
          <a:ext cx="91440" cy="3388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88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A847B-7D35-48BC-AF73-DA0BDA8B3586}">
      <dsp:nvSpPr>
        <dsp:cNvPr id="0" name=""/>
        <dsp:cNvSpPr/>
      </dsp:nvSpPr>
      <dsp:spPr>
        <a:xfrm>
          <a:off x="2821129" y="2875171"/>
          <a:ext cx="2975007" cy="752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Regionalny Program Operacyjny </a:t>
          </a:r>
          <a:br>
            <a:rPr lang="pl-PL" sz="1700" kern="1200" dirty="0" smtClean="0"/>
          </a:br>
          <a:r>
            <a:rPr lang="pl-PL" sz="1700" kern="1200" dirty="0" smtClean="0"/>
            <a:t>2014 - 2020</a:t>
          </a:r>
          <a:endParaRPr lang="pl-PL" sz="1700" kern="1200" dirty="0"/>
        </a:p>
      </dsp:txBody>
      <dsp:txXfrm>
        <a:off x="2821129" y="2875171"/>
        <a:ext cx="2975007" cy="752016"/>
      </dsp:txXfrm>
    </dsp:sp>
    <dsp:sp modelId="{A102F747-0009-46E8-BFA8-C3F991E2DCD3}">
      <dsp:nvSpPr>
        <dsp:cNvPr id="0" name=""/>
        <dsp:cNvSpPr/>
      </dsp:nvSpPr>
      <dsp:spPr>
        <a:xfrm>
          <a:off x="2686976" y="3627188"/>
          <a:ext cx="1621657" cy="449888"/>
        </a:xfrm>
        <a:custGeom>
          <a:avLst/>
          <a:gdLst/>
          <a:ahLst/>
          <a:cxnLst/>
          <a:rect l="0" t="0" r="0" b="0"/>
          <a:pathLst>
            <a:path>
              <a:moveTo>
                <a:pt x="1621657" y="0"/>
              </a:moveTo>
              <a:lnTo>
                <a:pt x="1621657" y="224944"/>
              </a:lnTo>
              <a:lnTo>
                <a:pt x="0" y="224944"/>
              </a:lnTo>
              <a:lnTo>
                <a:pt x="0" y="4498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A25A5-862F-4955-974F-0730BE1EDE36}">
      <dsp:nvSpPr>
        <dsp:cNvPr id="0" name=""/>
        <dsp:cNvSpPr/>
      </dsp:nvSpPr>
      <dsp:spPr>
        <a:xfrm>
          <a:off x="2051719" y="4077077"/>
          <a:ext cx="1270513" cy="84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projekt</a:t>
          </a:r>
          <a:endParaRPr lang="pl-PL" sz="1700" kern="1200" dirty="0"/>
        </a:p>
      </dsp:txBody>
      <dsp:txXfrm>
        <a:off x="2051719" y="4077077"/>
        <a:ext cx="1270513" cy="847008"/>
      </dsp:txXfrm>
    </dsp:sp>
    <dsp:sp modelId="{AE0A908C-1551-4072-B5A0-49E65B6F8821}">
      <dsp:nvSpPr>
        <dsp:cNvPr id="0" name=""/>
        <dsp:cNvSpPr/>
      </dsp:nvSpPr>
      <dsp:spPr>
        <a:xfrm>
          <a:off x="4262913" y="3627188"/>
          <a:ext cx="91440" cy="449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940"/>
              </a:lnTo>
              <a:lnTo>
                <a:pt x="80252" y="224940"/>
              </a:lnTo>
              <a:lnTo>
                <a:pt x="80252" y="4498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2AF2D-1C00-418F-83BF-EF27AFEF0544}">
      <dsp:nvSpPr>
        <dsp:cNvPr id="0" name=""/>
        <dsp:cNvSpPr/>
      </dsp:nvSpPr>
      <dsp:spPr>
        <a:xfrm>
          <a:off x="3707909" y="4077068"/>
          <a:ext cx="1270513" cy="84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projekt</a:t>
          </a:r>
          <a:endParaRPr lang="pl-PL" sz="1700" kern="1200" dirty="0"/>
        </a:p>
      </dsp:txBody>
      <dsp:txXfrm>
        <a:off x="3707909" y="4077068"/>
        <a:ext cx="1270513" cy="847008"/>
      </dsp:txXfrm>
    </dsp:sp>
    <dsp:sp modelId="{EF66E8D0-D0F2-456D-81FA-4609C04CF1C8}">
      <dsp:nvSpPr>
        <dsp:cNvPr id="0" name=""/>
        <dsp:cNvSpPr/>
      </dsp:nvSpPr>
      <dsp:spPr>
        <a:xfrm>
          <a:off x="4308633" y="3627188"/>
          <a:ext cx="1618697" cy="449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944"/>
              </a:lnTo>
              <a:lnTo>
                <a:pt x="1618697" y="224944"/>
              </a:lnTo>
              <a:lnTo>
                <a:pt x="1618697" y="4498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E6C17-26B2-450D-BA41-FB9CD7C8239D}">
      <dsp:nvSpPr>
        <dsp:cNvPr id="0" name=""/>
        <dsp:cNvSpPr/>
      </dsp:nvSpPr>
      <dsp:spPr>
        <a:xfrm>
          <a:off x="5292074" y="4077077"/>
          <a:ext cx="1270513" cy="8470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projekt</a:t>
          </a:r>
          <a:endParaRPr lang="pl-PL" sz="1700" kern="1200" dirty="0"/>
        </a:p>
      </dsp:txBody>
      <dsp:txXfrm>
        <a:off x="5292074" y="4077077"/>
        <a:ext cx="1270513" cy="84700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ABABAC-80C3-4DC0-8949-0F8D0C554630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84E13F-D824-44EF-AC0B-B0200203B7D5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423EAC-CD04-46BE-A089-296F67E7C616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… a jednocześnie tylko 6,5% osób objętych opieką domową w skali kraju to mieszkańcy Małopolski</a:t>
          </a:r>
          <a:endParaRPr lang="pl-PL" sz="1300" kern="1200" dirty="0"/>
        </a:p>
      </dsp:txBody>
      <dsp:txXfrm>
        <a:off x="1524000" y="3276600"/>
        <a:ext cx="3048000" cy="762000"/>
      </dsp:txXfrm>
    </dsp:sp>
    <dsp:sp modelId="{57F6C67D-0478-4532-B0A9-0AAAFF5BBAB5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11% DPS</a:t>
          </a:r>
          <a:endParaRPr lang="pl-PL" sz="1500" kern="1200" dirty="0"/>
        </a:p>
      </dsp:txBody>
      <dsp:txXfrm>
        <a:off x="2595880" y="1390904"/>
        <a:ext cx="1143000" cy="1143000"/>
      </dsp:txXfrm>
    </dsp:sp>
    <dsp:sp modelId="{4D35446D-CC6F-413F-B148-F6A154789C6F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10% miejsc w ZOL i ZPO</a:t>
          </a:r>
          <a:endParaRPr lang="pl-PL" sz="1500" kern="1200" dirty="0"/>
        </a:p>
      </dsp:txBody>
      <dsp:txXfrm>
        <a:off x="1778000" y="533399"/>
        <a:ext cx="1143000" cy="1143000"/>
      </dsp:txXfrm>
    </dsp:sp>
    <dsp:sp modelId="{4A0228B7-CB8A-4A70-ADE9-309543531879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02894D-A574-4D33-BC93-A1050BFFD686}">
      <dsp:nvSpPr>
        <dsp:cNvPr id="0" name=""/>
        <dsp:cNvSpPr/>
      </dsp:nvSpPr>
      <dsp:spPr>
        <a:xfrm rot="21300000">
          <a:off x="22539" y="1858174"/>
          <a:ext cx="7299737" cy="835930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DCB9F-8910-4834-8855-A9DEBF79D083}">
      <dsp:nvSpPr>
        <dsp:cNvPr id="0" name=""/>
        <dsp:cNvSpPr/>
      </dsp:nvSpPr>
      <dsp:spPr>
        <a:xfrm>
          <a:off x="881377" y="227614"/>
          <a:ext cx="2203444" cy="182091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AA921-964C-4CCC-BB29-FA12546740D1}">
      <dsp:nvSpPr>
        <dsp:cNvPr id="0" name=""/>
        <dsp:cNvSpPr/>
      </dsp:nvSpPr>
      <dsp:spPr>
        <a:xfrm>
          <a:off x="3892752" y="0"/>
          <a:ext cx="2350341" cy="191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Opieka instytucjonalna</a:t>
          </a:r>
          <a:endParaRPr lang="pl-PL" sz="2500" kern="1200" dirty="0"/>
        </a:p>
      </dsp:txBody>
      <dsp:txXfrm>
        <a:off x="3892752" y="0"/>
        <a:ext cx="2350341" cy="1911957"/>
      </dsp:txXfrm>
    </dsp:sp>
    <dsp:sp modelId="{AE8B242C-D2EE-4D06-B872-A7FFD4E73D81}">
      <dsp:nvSpPr>
        <dsp:cNvPr id="0" name=""/>
        <dsp:cNvSpPr/>
      </dsp:nvSpPr>
      <dsp:spPr>
        <a:xfrm>
          <a:off x="4259993" y="2503754"/>
          <a:ext cx="2203444" cy="182091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06885-D193-40F1-BA9E-B00019948C6C}">
      <dsp:nvSpPr>
        <dsp:cNvPr id="0" name=""/>
        <dsp:cNvSpPr/>
      </dsp:nvSpPr>
      <dsp:spPr>
        <a:xfrm>
          <a:off x="1101722" y="2640322"/>
          <a:ext cx="2350341" cy="1911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Opieka domowa</a:t>
          </a:r>
          <a:endParaRPr lang="pl-PL" sz="2500" kern="1200" dirty="0"/>
        </a:p>
      </dsp:txBody>
      <dsp:txXfrm>
        <a:off x="1101722" y="2640322"/>
        <a:ext cx="2350341" cy="191195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A672-B266-4CAF-AEC6-933195D74BA4}">
      <dsp:nvSpPr>
        <dsp:cNvPr id="0" name=""/>
        <dsp:cNvSpPr/>
      </dsp:nvSpPr>
      <dsp:spPr>
        <a:xfrm>
          <a:off x="83490" y="1140"/>
          <a:ext cx="3221675" cy="356126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AF369-43E9-4851-A2A8-C683A3ABD154}">
      <dsp:nvSpPr>
        <dsp:cNvPr id="0" name=""/>
        <dsp:cNvSpPr/>
      </dsp:nvSpPr>
      <dsp:spPr>
        <a:xfrm>
          <a:off x="3545021" y="3062888"/>
          <a:ext cx="4839799" cy="2989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„Promowanie i rozwój dziennych domów pomocy w środowiskach lokalnych, wspieranie opieki wielorodzinnej i sąsiedzkiej”.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„Wspieranie opieki domowej poprzez m.in. szkolenia pacjentów i ich rodzin w zakresie pielęgnacji przewlekle chorych, samokontroli zdrowia”. </a:t>
          </a:r>
          <a:endParaRPr lang="pl-PL" sz="2300" kern="1200" dirty="0"/>
        </a:p>
      </dsp:txBody>
      <dsp:txXfrm>
        <a:off x="3545021" y="3062888"/>
        <a:ext cx="4839799" cy="2989458"/>
      </dsp:txXfrm>
    </dsp:sp>
    <dsp:sp modelId="{F698DF56-94C8-4422-819E-6B7979E45827}">
      <dsp:nvSpPr>
        <dsp:cNvPr id="0" name=""/>
        <dsp:cNvSpPr/>
      </dsp:nvSpPr>
      <dsp:spPr>
        <a:xfrm>
          <a:off x="3118006" y="2636239"/>
          <a:ext cx="1162331" cy="116263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5CD32-BD72-4417-A9BD-D9197FF62076}">
      <dsp:nvSpPr>
        <dsp:cNvPr id="0" name=""/>
        <dsp:cNvSpPr/>
      </dsp:nvSpPr>
      <dsp:spPr>
        <a:xfrm rot="5400000">
          <a:off x="7683019" y="2636390"/>
          <a:ext cx="1162632" cy="116233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C2917-CE41-4F53-875E-6E7BBEA29968}">
      <dsp:nvSpPr>
        <dsp:cNvPr id="0" name=""/>
        <dsp:cNvSpPr/>
      </dsp:nvSpPr>
      <dsp:spPr>
        <a:xfrm rot="16200000">
          <a:off x="3117856" y="5317097"/>
          <a:ext cx="1162632" cy="1162331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028F5-DA92-47A4-B251-1640F31DA4A8}">
      <dsp:nvSpPr>
        <dsp:cNvPr id="0" name=""/>
        <dsp:cNvSpPr/>
      </dsp:nvSpPr>
      <dsp:spPr>
        <a:xfrm rot="10800000">
          <a:off x="7683170" y="5316947"/>
          <a:ext cx="1162331" cy="116263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EC09D1-FDC1-4013-80FD-2E8082CC8B0D}">
      <dsp:nvSpPr>
        <dsp:cNvPr id="0" name=""/>
        <dsp:cNvSpPr/>
      </dsp:nvSpPr>
      <dsp:spPr>
        <a:xfrm>
          <a:off x="527660" y="0"/>
          <a:ext cx="5792192" cy="579219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87237-8FDB-4C5D-AEAC-36A8BB84A3C6}">
      <dsp:nvSpPr>
        <dsp:cNvPr id="0" name=""/>
        <dsp:cNvSpPr/>
      </dsp:nvSpPr>
      <dsp:spPr>
        <a:xfrm>
          <a:off x="3375272" y="575656"/>
          <a:ext cx="5177599" cy="21278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opiekun w DPS</a:t>
          </a:r>
          <a:br>
            <a:rPr lang="pl-PL" sz="2700" kern="1200" dirty="0" smtClean="0"/>
          </a:br>
          <a:r>
            <a:rPr lang="pl-PL" sz="2700" kern="1200" dirty="0" smtClean="0"/>
            <a:t>opiekun środowiskowy </a:t>
          </a:r>
          <a:br>
            <a:rPr lang="pl-PL" sz="2700" kern="1200" dirty="0" smtClean="0"/>
          </a:br>
          <a:r>
            <a:rPr lang="pl-PL" sz="2700" kern="1200" dirty="0" smtClean="0"/>
            <a:t>asystent osoby niepełnosprawnej </a:t>
          </a:r>
          <a:br>
            <a:rPr lang="pl-PL" sz="2700" kern="1200" dirty="0" smtClean="0"/>
          </a:br>
          <a:r>
            <a:rPr lang="pl-PL" sz="2700" kern="1200" dirty="0" smtClean="0"/>
            <a:t>inni</a:t>
          </a:r>
          <a:endParaRPr lang="pl-PL" sz="2700" kern="1200" dirty="0"/>
        </a:p>
      </dsp:txBody>
      <dsp:txXfrm>
        <a:off x="3375272" y="575656"/>
        <a:ext cx="5177599" cy="2127809"/>
      </dsp:txXfrm>
    </dsp:sp>
    <dsp:sp modelId="{C1DC36D3-DDDD-415C-9C59-CF0919841146}">
      <dsp:nvSpPr>
        <dsp:cNvPr id="0" name=""/>
        <dsp:cNvSpPr/>
      </dsp:nvSpPr>
      <dsp:spPr>
        <a:xfrm>
          <a:off x="3340127" y="3065770"/>
          <a:ext cx="5214082" cy="1741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opiekunowie nieformalni – opieka nad 93% seniorów</a:t>
          </a:r>
          <a:endParaRPr lang="pl-PL" sz="2700" kern="1200" dirty="0"/>
        </a:p>
      </dsp:txBody>
      <dsp:txXfrm>
        <a:off x="3340127" y="3065770"/>
        <a:ext cx="5214082" cy="174185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A0540A-F902-4D0A-97D4-5E739A15D89D}">
      <dsp:nvSpPr>
        <dsp:cNvPr id="0" name=""/>
        <dsp:cNvSpPr/>
      </dsp:nvSpPr>
      <dsp:spPr>
        <a:xfrm>
          <a:off x="0" y="0"/>
          <a:ext cx="9141285" cy="5713303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5AB81A6-91F9-4EC2-A248-1E825845B7FF}">
      <dsp:nvSpPr>
        <dsp:cNvPr id="0" name=""/>
        <dsp:cNvSpPr/>
      </dsp:nvSpPr>
      <dsp:spPr>
        <a:xfrm>
          <a:off x="680852" y="4437111"/>
          <a:ext cx="210249" cy="2102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B34136-4962-4543-ACD6-93F3A06648F8}">
      <dsp:nvSpPr>
        <dsp:cNvPr id="0" name=""/>
        <dsp:cNvSpPr/>
      </dsp:nvSpPr>
      <dsp:spPr>
        <a:xfrm>
          <a:off x="752855" y="4653136"/>
          <a:ext cx="1614935" cy="1684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407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Wzrost odsetka osób </a:t>
          </a:r>
          <a:br>
            <a:rPr lang="pl-PL" sz="1600" kern="1200" dirty="0" smtClean="0"/>
          </a:br>
          <a:r>
            <a:rPr lang="pl-PL" sz="1600" kern="1200" dirty="0" smtClean="0"/>
            <a:t>w wieku poprodukcyjnym z </a:t>
          </a:r>
          <a:r>
            <a:rPr lang="pl-PL" sz="1600" b="1" kern="1200" dirty="0" smtClean="0"/>
            <a:t>18,2%               do ponad 21,4%</a:t>
          </a:r>
          <a:endParaRPr lang="pl-PL" sz="1600" kern="1200" dirty="0"/>
        </a:p>
      </dsp:txBody>
      <dsp:txXfrm>
        <a:off x="752855" y="4653136"/>
        <a:ext cx="1614935" cy="1684097"/>
      </dsp:txXfrm>
    </dsp:sp>
    <dsp:sp modelId="{499B64C7-6C38-40A8-AF98-093EB299D04E}">
      <dsp:nvSpPr>
        <dsp:cNvPr id="0" name=""/>
        <dsp:cNvSpPr/>
      </dsp:nvSpPr>
      <dsp:spPr>
        <a:xfrm>
          <a:off x="1760974" y="3429000"/>
          <a:ext cx="329086" cy="3290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F63DDE-BA83-4E21-B8C1-3515BF545707}">
      <dsp:nvSpPr>
        <dsp:cNvPr id="0" name=""/>
        <dsp:cNvSpPr/>
      </dsp:nvSpPr>
      <dsp:spPr>
        <a:xfrm>
          <a:off x="1904991" y="3645013"/>
          <a:ext cx="1362885" cy="1058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376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Co 4-ty </a:t>
          </a:r>
          <a:r>
            <a:rPr lang="pl-PL" sz="1600" kern="1200" dirty="0" smtClean="0"/>
            <a:t>Małopolanin będzie </a:t>
          </a:r>
          <a:r>
            <a:rPr lang="pl-PL" sz="1600" b="1" kern="1200" dirty="0" smtClean="0"/>
            <a:t>seniorem</a:t>
          </a:r>
          <a:endParaRPr lang="pl-PL" sz="1600" b="1" kern="1200" dirty="0"/>
        </a:p>
      </dsp:txBody>
      <dsp:txXfrm>
        <a:off x="1904991" y="3645013"/>
        <a:ext cx="1362885" cy="1058427"/>
      </dsp:txXfrm>
    </dsp:sp>
    <dsp:sp modelId="{B29F031F-677C-4467-A688-23BABFFDF960}">
      <dsp:nvSpPr>
        <dsp:cNvPr id="0" name=""/>
        <dsp:cNvSpPr/>
      </dsp:nvSpPr>
      <dsp:spPr>
        <a:xfrm>
          <a:off x="3057117" y="2492898"/>
          <a:ext cx="438781" cy="4387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FBB717-A21C-4FA1-B3CF-AECE5F16E770}">
      <dsp:nvSpPr>
        <dsp:cNvPr id="0" name=""/>
        <dsp:cNvSpPr/>
      </dsp:nvSpPr>
      <dsp:spPr>
        <a:xfrm>
          <a:off x="3273146" y="2852927"/>
          <a:ext cx="1332216" cy="961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501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smtClean="0"/>
            <a:t>Co 8-my </a:t>
          </a:r>
          <a:r>
            <a:rPr lang="pl-PL" sz="1600" kern="1200" dirty="0" smtClean="0"/>
            <a:t>Małopolanin przekroczy </a:t>
          </a:r>
          <a:r>
            <a:rPr lang="pl-PL" sz="1600" b="1" kern="1200" dirty="0" smtClean="0"/>
            <a:t>75 rok życia</a:t>
          </a:r>
          <a:endParaRPr lang="pl-PL" sz="1600" b="1" kern="1200" dirty="0"/>
        </a:p>
      </dsp:txBody>
      <dsp:txXfrm>
        <a:off x="3273146" y="2852927"/>
        <a:ext cx="1332216" cy="961496"/>
      </dsp:txXfrm>
    </dsp:sp>
    <dsp:sp modelId="{E87CD79F-68A5-44E2-8DB0-F31CDC37B3E0}">
      <dsp:nvSpPr>
        <dsp:cNvPr id="0" name=""/>
        <dsp:cNvSpPr/>
      </dsp:nvSpPr>
      <dsp:spPr>
        <a:xfrm>
          <a:off x="4713303" y="1700806"/>
          <a:ext cx="566759" cy="5667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3DF789-FC7F-4C62-8563-3209BD4F7587}">
      <dsp:nvSpPr>
        <dsp:cNvPr id="0" name=""/>
        <dsp:cNvSpPr/>
      </dsp:nvSpPr>
      <dsp:spPr>
        <a:xfrm>
          <a:off x="4713310" y="2204858"/>
          <a:ext cx="1968283" cy="1602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314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Aktualnie prawie </a:t>
          </a:r>
          <a:r>
            <a:rPr lang="pl-PL" sz="1600" b="1" kern="1200" dirty="0" smtClean="0"/>
            <a:t>20% Małopolan </a:t>
          </a:r>
          <a:r>
            <a:rPr lang="pl-PL" sz="1600" kern="1200" dirty="0" smtClean="0"/>
            <a:t>zaangażowanych </a:t>
          </a:r>
          <a:br>
            <a:rPr lang="pl-PL" sz="1600" kern="1200" dirty="0" smtClean="0"/>
          </a:br>
          <a:r>
            <a:rPr lang="pl-PL" sz="1600" kern="1200" dirty="0" smtClean="0"/>
            <a:t>w sprawowanie opieki nad seniorami</a:t>
          </a:r>
          <a:endParaRPr lang="pl-PL" sz="1600" kern="1200" dirty="0"/>
        </a:p>
      </dsp:txBody>
      <dsp:txXfrm>
        <a:off x="4713310" y="2204858"/>
        <a:ext cx="1968283" cy="1602670"/>
      </dsp:txXfrm>
    </dsp:sp>
    <dsp:sp modelId="{82B52793-727C-4463-AA3B-C3A5193B1CFA}">
      <dsp:nvSpPr>
        <dsp:cNvPr id="0" name=""/>
        <dsp:cNvSpPr/>
      </dsp:nvSpPr>
      <dsp:spPr>
        <a:xfrm>
          <a:off x="6801535" y="1124745"/>
          <a:ext cx="722161" cy="7221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AA4E07-6FB3-497F-8FBD-309E4ECA9E7C}">
      <dsp:nvSpPr>
        <dsp:cNvPr id="0" name=""/>
        <dsp:cNvSpPr/>
      </dsp:nvSpPr>
      <dsp:spPr>
        <a:xfrm>
          <a:off x="7161575" y="1556789"/>
          <a:ext cx="1828257" cy="1866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2658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 perspektywie 2050 nastąpi </a:t>
          </a:r>
          <a:r>
            <a:rPr lang="pl-PL" sz="1600" b="1" kern="1200" dirty="0" smtClean="0"/>
            <a:t>spadek liczby opiekunów rodzinnych </a:t>
          </a:r>
          <a:r>
            <a:rPr lang="pl-PL" sz="1600" kern="1200" dirty="0" smtClean="0"/>
            <a:t>przypadających na osobę starszą </a:t>
          </a:r>
          <a:r>
            <a:rPr lang="pl-PL" sz="1600" b="1" kern="1200" dirty="0" smtClean="0"/>
            <a:t>z 5 do 2 </a:t>
          </a:r>
          <a:endParaRPr lang="pl-PL" sz="1600" b="1" kern="1200" dirty="0"/>
        </a:p>
      </dsp:txBody>
      <dsp:txXfrm>
        <a:off x="7161575" y="1556789"/>
        <a:ext cx="1828257" cy="1866847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5CA672-B266-4CAF-AEC6-933195D74BA4}">
      <dsp:nvSpPr>
        <dsp:cNvPr id="0" name=""/>
        <dsp:cNvSpPr/>
      </dsp:nvSpPr>
      <dsp:spPr>
        <a:xfrm>
          <a:off x="242977" y="15065"/>
          <a:ext cx="2485186" cy="3440836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AF369-43E9-4851-A2A8-C683A3ABD154}">
      <dsp:nvSpPr>
        <dsp:cNvPr id="0" name=""/>
        <dsp:cNvSpPr/>
      </dsp:nvSpPr>
      <dsp:spPr>
        <a:xfrm>
          <a:off x="3349015" y="3025423"/>
          <a:ext cx="4873144" cy="301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„W odpowiedzi na konsekwencje postępujących zmian struktury </a:t>
          </a:r>
          <a:br>
            <a:rPr lang="pl-PL" sz="2200" kern="1200" dirty="0" smtClean="0"/>
          </a:br>
          <a:r>
            <a:rPr lang="pl-PL" sz="2200" kern="1200" dirty="0" smtClean="0"/>
            <a:t>demograficznej konieczne będzie (…) zbudowanie nowej oferty  specjalistycznych usług adresowanych dla grupy seniorów.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Proces ten może być istotną szansą na integrację społeczną oraz poprawę jakości życia, ale również wzrost ekonomiczny – w konsekwencji realizacji (…) koncepcji srebrnej gospodarki.</a:t>
          </a:r>
          <a:endParaRPr lang="pl-PL" sz="2200" kern="1200" dirty="0"/>
        </a:p>
      </dsp:txBody>
      <dsp:txXfrm>
        <a:off x="3349015" y="3025423"/>
        <a:ext cx="4873144" cy="3010055"/>
      </dsp:txXfrm>
    </dsp:sp>
    <dsp:sp modelId="{F698DF56-94C8-4422-819E-6B7979E45827}">
      <dsp:nvSpPr>
        <dsp:cNvPr id="0" name=""/>
        <dsp:cNvSpPr/>
      </dsp:nvSpPr>
      <dsp:spPr>
        <a:xfrm>
          <a:off x="2919058" y="2595835"/>
          <a:ext cx="1170339" cy="117064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D5CD32-BD72-4417-A9BD-D9197FF62076}">
      <dsp:nvSpPr>
        <dsp:cNvPr id="0" name=""/>
        <dsp:cNvSpPr/>
      </dsp:nvSpPr>
      <dsp:spPr>
        <a:xfrm rot="5400000">
          <a:off x="7515523" y="2595986"/>
          <a:ext cx="1170642" cy="1170339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C2917-CE41-4F53-875E-6E7BBEA29968}">
      <dsp:nvSpPr>
        <dsp:cNvPr id="0" name=""/>
        <dsp:cNvSpPr/>
      </dsp:nvSpPr>
      <dsp:spPr>
        <a:xfrm rot="16200000">
          <a:off x="2918907" y="5295163"/>
          <a:ext cx="1170642" cy="1170339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028F5-DA92-47A4-B251-1640F31DA4A8}">
      <dsp:nvSpPr>
        <dsp:cNvPr id="0" name=""/>
        <dsp:cNvSpPr/>
      </dsp:nvSpPr>
      <dsp:spPr>
        <a:xfrm rot="10800000">
          <a:off x="7515674" y="5295012"/>
          <a:ext cx="1170339" cy="1170642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0A3C3A-B256-437F-805D-48A275D68861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Program</a:t>
          </a:r>
          <a:endParaRPr lang="pl-PL" sz="1700" kern="1200" dirty="0"/>
        </a:p>
      </dsp:txBody>
      <dsp:txXfrm rot="5400000">
        <a:off x="-169068" y="169670"/>
        <a:ext cx="1127124" cy="788987"/>
      </dsp:txXfrm>
    </dsp:sp>
    <dsp:sp modelId="{2A959E2E-CB61-4BE8-A50A-DE26A9B1A07E}">
      <dsp:nvSpPr>
        <dsp:cNvPr id="0" name=""/>
        <dsp:cNvSpPr/>
      </dsp:nvSpPr>
      <dsp:spPr>
        <a:xfrm rot="5400000">
          <a:off x="3076178" y="-2286589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Programy Współpracy WM z NGO i innymi podmiotami prowadzącymi działalność pożytku publicznego </a:t>
          </a:r>
          <a:endParaRPr lang="pl-PL" sz="1700" kern="1200" dirty="0"/>
        </a:p>
      </dsp:txBody>
      <dsp:txXfrm rot="5400000">
        <a:off x="3076178" y="-2286589"/>
        <a:ext cx="732631" cy="5307012"/>
      </dsp:txXfrm>
    </dsp:sp>
    <dsp:sp modelId="{F2E3FB57-4BD1-4DF1-A4F5-2896FF47CE4F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obszar</a:t>
          </a:r>
          <a:endParaRPr lang="pl-PL" sz="1700" kern="1200" dirty="0"/>
        </a:p>
      </dsp:txBody>
      <dsp:txXfrm rot="5400000">
        <a:off x="-169068" y="1148227"/>
        <a:ext cx="1127124" cy="788987"/>
      </dsp:txXfrm>
    </dsp:sp>
    <dsp:sp modelId="{997BD30B-CDF8-4E0A-92A4-57861E7E1C52}">
      <dsp:nvSpPr>
        <dsp:cNvPr id="0" name=""/>
        <dsp:cNvSpPr/>
      </dsp:nvSpPr>
      <dsp:spPr>
        <a:xfrm rot="5400000">
          <a:off x="3076178" y="-1308031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DZIAŁALNOŚĆ NA RZECZ OSÓB W WIEKU EMERYTALNYM</a:t>
          </a:r>
          <a:endParaRPr lang="pl-PL" sz="1700" kern="1200" dirty="0"/>
        </a:p>
      </dsp:txBody>
      <dsp:txXfrm rot="5400000">
        <a:off x="3076178" y="-1308031"/>
        <a:ext cx="732631" cy="5307012"/>
      </dsp:txXfrm>
    </dsp:sp>
    <dsp:sp modelId="{30163BF3-68D1-4F36-B7C5-6623E03B816E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zadanie</a:t>
          </a:r>
          <a:endParaRPr lang="pl-PL" sz="1700" kern="1200" dirty="0"/>
        </a:p>
      </dsp:txBody>
      <dsp:txXfrm rot="5400000">
        <a:off x="-169068" y="2126784"/>
        <a:ext cx="1127124" cy="788987"/>
      </dsp:txXfrm>
    </dsp:sp>
    <dsp:sp modelId="{FABFC0FE-F2C7-49DD-93C1-0A28C420F961}">
      <dsp:nvSpPr>
        <dsp:cNvPr id="0" name=""/>
        <dsp:cNvSpPr/>
      </dsp:nvSpPr>
      <dsp:spPr>
        <a:xfrm rot="5400000">
          <a:off x="3076178" y="-329474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Wspieranie funkcjonowania społecznego oraz przeciwdziałanie wykluczeniu osób starszych</a:t>
          </a:r>
          <a:endParaRPr lang="pl-PL" sz="1700" kern="1200" dirty="0"/>
        </a:p>
      </dsp:txBody>
      <dsp:txXfrm rot="5400000">
        <a:off x="3076178" y="-329474"/>
        <a:ext cx="732631" cy="5307012"/>
      </dsp:txXfrm>
    </dsp:sp>
    <dsp:sp modelId="{69E556CD-B7B8-4D85-BBEF-C4F2D5421422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efekty</a:t>
          </a:r>
          <a:endParaRPr lang="pl-PL" sz="1700" kern="1200" dirty="0"/>
        </a:p>
      </dsp:txBody>
      <dsp:txXfrm rot="5400000">
        <a:off x="-169068" y="3105342"/>
        <a:ext cx="1127124" cy="788987"/>
      </dsp:txXfrm>
    </dsp:sp>
    <dsp:sp modelId="{5C6AF15D-E29A-42E5-B3EA-B364042164F0}">
      <dsp:nvSpPr>
        <dsp:cNvPr id="0" name=""/>
        <dsp:cNvSpPr/>
      </dsp:nvSpPr>
      <dsp:spPr>
        <a:xfrm rot="5400000">
          <a:off x="3076178" y="649083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Ograniczenie procesu marginalizacji ludzi starszych oraz zmniejszanie rozmiarów ich społecznego wykluczenia</a:t>
          </a:r>
          <a:endParaRPr lang="pl-PL" sz="1700" kern="1200" dirty="0"/>
        </a:p>
      </dsp:txBody>
      <dsp:txXfrm rot="5400000">
        <a:off x="3076178" y="649083"/>
        <a:ext cx="732631" cy="530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FDDBF-6762-4738-A581-5641FF3F4847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E4458-6038-468D-A219-098B7E8995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6110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14426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6293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66371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2334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2334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92218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66420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05936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37631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221664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6594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723346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659453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162011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251281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76939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l-PL" i="0" baseline="0" dirty="0" smtClean="0"/>
          </a:p>
          <a:p>
            <a:endParaRPr lang="pl-PL" baseline="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92943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3353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72334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48108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l-P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0C976-0CE8-4411-A69B-3727C0F469F8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3957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2334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4458-6038-468D-A219-098B7E899586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6678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4031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3824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4564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4730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1443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1223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0274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4548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0715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6084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5645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E03CE-020D-44E6-AF0D-B5343589AA26}" type="datetimeFigureOut">
              <a:rPr lang="pl-PL" smtClean="0"/>
              <a:pPr/>
              <a:t>2015-10-06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C229-1E88-48EE-9DAC-45A817D631F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6282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diagramData" Target="../diagrams/data15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1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6" Type="http://schemas.openxmlformats.org/officeDocument/2006/relationships/diagramColors" Target="../diagrams/colors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diagramLayout" Target="../diagrams/layout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9.xml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12" Type="http://schemas.microsoft.com/office/2007/relationships/diagramDrawing" Target="../diagrams/drawing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11" Type="http://schemas.openxmlformats.org/officeDocument/2006/relationships/diagramColors" Target="../diagrams/colors19.xml"/><Relationship Id="rId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9.xml"/><Relationship Id="rId4" Type="http://schemas.openxmlformats.org/officeDocument/2006/relationships/diagramLayout" Target="../diagrams/layout18.xml"/><Relationship Id="rId9" Type="http://schemas.openxmlformats.org/officeDocument/2006/relationships/diagramLayout" Target="../diagrams/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62618881"/>
              </p:ext>
            </p:extLst>
          </p:nvPr>
        </p:nvGraphicFramePr>
        <p:xfrm>
          <a:off x="457200" y="2276872"/>
          <a:ext cx="82296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733" y="404664"/>
            <a:ext cx="2448485" cy="168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287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baranski\AppData\Local\Microsoft\Windows\Temporary Internet Files\Content.IE5\PITXFW23\questions-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330304" cy="533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115616" y="37330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Europejski Fundusz Społeczny jako źródło finansowania polityki senioralnej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8829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0440622"/>
              </p:ext>
            </p:extLst>
          </p:nvPr>
        </p:nvGraphicFramePr>
        <p:xfrm>
          <a:off x="0" y="0"/>
          <a:ext cx="914400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31699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81638362"/>
              </p:ext>
            </p:extLst>
          </p:nvPr>
        </p:nvGraphicFramePr>
        <p:xfrm>
          <a:off x="107504" y="188640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39552" y="62373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2010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79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84870375"/>
              </p:ext>
            </p:extLst>
          </p:nvPr>
        </p:nvGraphicFramePr>
        <p:xfrm>
          <a:off x="107504" y="188640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39552" y="62373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Rok 2013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468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pole tekstowe 6"/>
          <p:cNvSpPr txBox="1">
            <a:spLocks noChangeArrowheads="1"/>
          </p:cNvSpPr>
          <p:nvPr/>
        </p:nvSpPr>
        <p:spPr bwMode="auto">
          <a:xfrm>
            <a:off x="468313" y="188870"/>
            <a:ext cx="84248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pPr algn="ctr"/>
            <a:r>
              <a:rPr lang="pl-PL" altLang="pl-PL" sz="2000" dirty="0">
                <a:solidFill>
                  <a:schemeClr val="tx1"/>
                </a:solidFill>
              </a:rPr>
              <a:t>Polityka spójności w latach 2007 – 2014 i 2014 – 2020 </a:t>
            </a:r>
            <a:r>
              <a:rPr lang="pl-PL" altLang="pl-PL" sz="2000" dirty="0" smtClean="0">
                <a:solidFill>
                  <a:schemeClr val="tx1"/>
                </a:solidFill>
              </a:rPr>
              <a:t/>
            </a:r>
            <a:br>
              <a:rPr lang="pl-PL" altLang="pl-PL" sz="2000" dirty="0" smtClean="0">
                <a:solidFill>
                  <a:schemeClr val="tx1"/>
                </a:solidFill>
              </a:rPr>
            </a:br>
            <a:r>
              <a:rPr lang="pl-PL" altLang="pl-PL" sz="2000" dirty="0" smtClean="0">
                <a:solidFill>
                  <a:schemeClr val="tx1"/>
                </a:solidFill>
              </a:rPr>
              <a:t>– zmiana podejścia… </a:t>
            </a:r>
            <a:endParaRPr lang="pl-PL" altLang="pl-PL" sz="2000" b="1" dirty="0">
              <a:solidFill>
                <a:schemeClr val="tx1"/>
              </a:solidFill>
            </a:endParaRPr>
          </a:p>
        </p:txBody>
      </p:sp>
      <p:sp>
        <p:nvSpPr>
          <p:cNvPr id="41987" name="pole tekstowe 1"/>
          <p:cNvSpPr txBox="1">
            <a:spLocks noChangeArrowheads="1"/>
          </p:cNvSpPr>
          <p:nvPr/>
        </p:nvSpPr>
        <p:spPr bwMode="auto">
          <a:xfrm>
            <a:off x="1547814" y="1341127"/>
            <a:ext cx="6840537" cy="180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r>
              <a:rPr lang="pl-PL" altLang="pl-PL" sz="1800" dirty="0">
                <a:solidFill>
                  <a:schemeClr val="tx1"/>
                </a:solidFill>
              </a:rPr>
              <a:t>Diagnoza wg PO KL: „(…) wykluczenie społeczne jest w większości przypadków rezultatem </a:t>
            </a:r>
            <a:r>
              <a:rPr lang="pl-PL" altLang="pl-PL" sz="1800" b="1" dirty="0">
                <a:solidFill>
                  <a:schemeClr val="tx1"/>
                </a:solidFill>
              </a:rPr>
              <a:t>braku pracy </a:t>
            </a:r>
            <a:r>
              <a:rPr lang="pl-PL" altLang="pl-PL" sz="1800" dirty="0">
                <a:solidFill>
                  <a:schemeClr val="tx1"/>
                </a:solidFill>
              </a:rPr>
              <a:t>(…). Działania realizowane w ramach integracji społecznej</a:t>
            </a:r>
            <a:r>
              <a:rPr lang="pl-PL" altLang="pl-PL" sz="1800" b="1" dirty="0">
                <a:solidFill>
                  <a:schemeClr val="tx1"/>
                </a:solidFill>
              </a:rPr>
              <a:t> </a:t>
            </a:r>
            <a:r>
              <a:rPr lang="pl-PL" altLang="pl-PL" sz="1800" dirty="0">
                <a:solidFill>
                  <a:schemeClr val="tx1"/>
                </a:solidFill>
              </a:rPr>
              <a:t>poprzez aktywizację zawodową osób zagrożonych wykluczeniem społecznym  służą przede wszystkim zmniejszeniu zasięgu ubóstwa…”</a:t>
            </a:r>
          </a:p>
          <a:p>
            <a:endParaRPr lang="pl-PL" altLang="pl-PL" sz="18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547813" y="3285364"/>
            <a:ext cx="7056437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/>
              <a:t>Diagnoza wg Umowy Partnerstwa: „ (…) aby ograniczyć ubóstwo należy oddziaływać na jego główne przyczyny – ryzyka socjalne, które prowadzą do ubóstwa i wykluczenia”. Wśród tych ryzyk wskazuje się oczywiście na </a:t>
            </a:r>
            <a:r>
              <a:rPr lang="pl-PL" sz="1800" i="1" dirty="0"/>
              <a:t>:</a:t>
            </a:r>
            <a:endParaRPr lang="pl-PL" sz="1800" dirty="0"/>
          </a:p>
          <a:p>
            <a:pPr>
              <a:defRPr/>
            </a:pPr>
            <a:r>
              <a:rPr lang="pl-PL" b="1" dirty="0"/>
              <a:t>b</a:t>
            </a:r>
            <a:r>
              <a:rPr lang="pl-PL" sz="1800" b="1" dirty="0" smtClean="0"/>
              <a:t>rak </a:t>
            </a:r>
            <a:r>
              <a:rPr lang="pl-PL" sz="1800" b="1" dirty="0"/>
              <a:t>pracy</a:t>
            </a:r>
            <a:r>
              <a:rPr lang="pl-PL" sz="1800" dirty="0"/>
              <a:t>, który jest podstawową przyczyną ubóstwa.</a:t>
            </a:r>
          </a:p>
          <a:p>
            <a:pPr>
              <a:defRPr/>
            </a:pPr>
            <a:r>
              <a:rPr lang="pl-PL" sz="1800" dirty="0"/>
              <a:t>Ale wskazuje się także na: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b="1" dirty="0"/>
              <a:t>chorobę,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b="1" dirty="0"/>
              <a:t>niepełnosprawność,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b="1" dirty="0"/>
              <a:t>podeszły wiek. </a:t>
            </a: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9043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pole tekstowe 5"/>
          <p:cNvSpPr txBox="1">
            <a:spLocks noChangeArrowheads="1"/>
          </p:cNvSpPr>
          <p:nvPr/>
        </p:nvSpPr>
        <p:spPr bwMode="auto">
          <a:xfrm>
            <a:off x="971600" y="2096603"/>
            <a:ext cx="370993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pPr algn="ctr"/>
            <a:r>
              <a:rPr lang="pl-PL" altLang="pl-PL" sz="1800" dirty="0">
                <a:solidFill>
                  <a:schemeClr val="tx1"/>
                </a:solidFill>
              </a:rPr>
              <a:t>wykluczenie z życia społeczno-gospodarczego spowodowane ubóstwem </a:t>
            </a:r>
          </a:p>
        </p:txBody>
      </p:sp>
      <p:sp>
        <p:nvSpPr>
          <p:cNvPr id="43011" name="pole tekstowe 6"/>
          <p:cNvSpPr txBox="1">
            <a:spLocks noChangeArrowheads="1"/>
          </p:cNvSpPr>
          <p:nvPr/>
        </p:nvSpPr>
        <p:spPr bwMode="auto">
          <a:xfrm>
            <a:off x="468313" y="188870"/>
            <a:ext cx="8424862" cy="70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pPr algn="ctr"/>
            <a:r>
              <a:rPr lang="pl-PL" altLang="pl-PL" sz="2000" dirty="0">
                <a:solidFill>
                  <a:schemeClr val="tx1"/>
                </a:solidFill>
              </a:rPr>
              <a:t>Przeciwdziałanie wykluczeniu społecznemu – logika planowanej interwencji</a:t>
            </a:r>
            <a:endParaRPr lang="pl-PL" altLang="pl-PL" sz="2000" b="1" dirty="0">
              <a:solidFill>
                <a:schemeClr val="tx1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576388" y="3932915"/>
            <a:ext cx="6996112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l-PL" sz="1800" dirty="0"/>
          </a:p>
          <a:p>
            <a:pPr>
              <a:defRPr/>
            </a:pPr>
            <a:r>
              <a:rPr lang="pl-PL" sz="1800" dirty="0"/>
              <a:t>Kluczowe obszary wsparcia – tzw. Priorytety Inwestycyjne: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i="1" dirty="0"/>
              <a:t>Aktywne włączenie, w tym z myślą o promowaniu równych szans </a:t>
            </a:r>
            <a:r>
              <a:rPr lang="pl-PL" sz="1800" i="1" dirty="0" smtClean="0"/>
              <a:t/>
            </a:r>
            <a:br>
              <a:rPr lang="pl-PL" sz="1800" i="1" dirty="0" smtClean="0"/>
            </a:br>
            <a:r>
              <a:rPr lang="pl-PL" sz="1800" i="1" dirty="0" smtClean="0"/>
              <a:t>oraz </a:t>
            </a:r>
            <a:r>
              <a:rPr lang="pl-PL" sz="1800" i="1" dirty="0"/>
              <a:t>aktywnego uczestnictwa i zwiększaniu szans na zatrudnienie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800" i="1" dirty="0"/>
              <a:t>Ułatwianie dostępu do przystępnych cenowo, trwałych oraz wysokiej jakości usług, w tym opieki zdrowotnej i usług socjalnych świadczonych w interesie ogólnym</a:t>
            </a:r>
            <a:endParaRPr lang="pl-PL" sz="1800" dirty="0"/>
          </a:p>
        </p:txBody>
      </p:sp>
      <p:sp>
        <p:nvSpPr>
          <p:cNvPr id="43013" name="pole tekstowe 8"/>
          <p:cNvSpPr txBox="1">
            <a:spLocks noChangeArrowheads="1"/>
          </p:cNvSpPr>
          <p:nvPr/>
        </p:nvSpPr>
        <p:spPr bwMode="auto">
          <a:xfrm>
            <a:off x="5137150" y="2096603"/>
            <a:ext cx="3827338" cy="103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pPr algn="ctr"/>
            <a:r>
              <a:rPr lang="pl-PL" altLang="pl-PL" sz="1800" dirty="0">
                <a:solidFill>
                  <a:schemeClr val="tx1"/>
                </a:solidFill>
              </a:rPr>
              <a:t>wykluczenie z dostępu do usług publicznych warunkujących możliwości rozwojowe</a:t>
            </a:r>
            <a:r>
              <a:rPr lang="pl-PL" altLang="pl-PL" dirty="0"/>
              <a:t>.</a:t>
            </a:r>
          </a:p>
          <a:p>
            <a:endParaRPr lang="pl-PL" altLang="pl-PL" dirty="0"/>
          </a:p>
        </p:txBody>
      </p:sp>
      <p:sp>
        <p:nvSpPr>
          <p:cNvPr id="43014" name="pole tekstowe 9"/>
          <p:cNvSpPr txBox="1">
            <a:spLocks noChangeArrowheads="1"/>
          </p:cNvSpPr>
          <p:nvPr/>
        </p:nvSpPr>
        <p:spPr bwMode="auto">
          <a:xfrm>
            <a:off x="2124075" y="1269706"/>
            <a:ext cx="5400675" cy="36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pPr algn="ctr"/>
            <a:r>
              <a:rPr lang="pl-PL" altLang="pl-PL" sz="1800" dirty="0">
                <a:solidFill>
                  <a:schemeClr val="tx1"/>
                </a:solidFill>
              </a:rPr>
              <a:t>Wykluczenie społeczne</a:t>
            </a:r>
          </a:p>
        </p:txBody>
      </p:sp>
      <p:cxnSp>
        <p:nvCxnSpPr>
          <p:cNvPr id="43015" name="Łącznik prosty ze strzałką 11"/>
          <p:cNvCxnSpPr>
            <a:cxnSpLocks noChangeShapeType="1"/>
          </p:cNvCxnSpPr>
          <p:nvPr/>
        </p:nvCxnSpPr>
        <p:spPr bwMode="auto">
          <a:xfrm flipH="1">
            <a:off x="3563938" y="1637921"/>
            <a:ext cx="1008062" cy="45868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016" name="Łącznik prosty ze strzałką 12"/>
          <p:cNvCxnSpPr>
            <a:cxnSpLocks noChangeShapeType="1"/>
            <a:stCxn id="43014" idx="2"/>
          </p:cNvCxnSpPr>
          <p:nvPr/>
        </p:nvCxnSpPr>
        <p:spPr bwMode="auto">
          <a:xfrm>
            <a:off x="4824413" y="1637921"/>
            <a:ext cx="900112" cy="45868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3017" name="Strzałka w dół 16"/>
          <p:cNvSpPr>
            <a:spLocks noChangeArrowheads="1"/>
          </p:cNvSpPr>
          <p:nvPr/>
        </p:nvSpPr>
        <p:spPr bwMode="auto">
          <a:xfrm>
            <a:off x="2483768" y="3068960"/>
            <a:ext cx="432048" cy="1080120"/>
          </a:xfrm>
          <a:prstGeom prst="downArrow">
            <a:avLst>
              <a:gd name="adj1" fmla="val 50000"/>
              <a:gd name="adj2" fmla="val 5004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endParaRPr lang="pl-PL" altLang="pl-PL"/>
          </a:p>
        </p:txBody>
      </p:sp>
      <p:sp>
        <p:nvSpPr>
          <p:cNvPr id="43018" name="Strzałka w dół 17"/>
          <p:cNvSpPr>
            <a:spLocks noChangeArrowheads="1"/>
          </p:cNvSpPr>
          <p:nvPr/>
        </p:nvSpPr>
        <p:spPr bwMode="auto">
          <a:xfrm>
            <a:off x="6042025" y="3140968"/>
            <a:ext cx="431800" cy="1007797"/>
          </a:xfrm>
          <a:prstGeom prst="downArrow">
            <a:avLst>
              <a:gd name="adj1" fmla="val 50000"/>
              <a:gd name="adj2" fmla="val 5004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700">
                <a:solidFill>
                  <a:srgbClr val="2C3F77"/>
                </a:solidFill>
                <a:latin typeface="Arial" charset="0"/>
              </a:defRPr>
            </a:lvl1pPr>
            <a:lvl2pPr marL="742950" indent="-285750">
              <a:defRPr sz="700">
                <a:solidFill>
                  <a:srgbClr val="2C3F77"/>
                </a:solidFill>
                <a:latin typeface="Arial" charset="0"/>
              </a:defRPr>
            </a:lvl2pPr>
            <a:lvl3pPr marL="1143000" indent="-228600">
              <a:defRPr sz="700">
                <a:solidFill>
                  <a:srgbClr val="2C3F77"/>
                </a:solidFill>
                <a:latin typeface="Arial" charset="0"/>
              </a:defRPr>
            </a:lvl3pPr>
            <a:lvl4pPr marL="1600200" indent="-228600">
              <a:defRPr sz="700">
                <a:solidFill>
                  <a:srgbClr val="2C3F77"/>
                </a:solidFill>
                <a:latin typeface="Arial" charset="0"/>
              </a:defRPr>
            </a:lvl4pPr>
            <a:lvl5pPr marL="2057400" indent="-228600">
              <a:defRPr sz="700">
                <a:solidFill>
                  <a:srgbClr val="2C3F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700">
                <a:solidFill>
                  <a:srgbClr val="2C3F77"/>
                </a:solidFill>
                <a:latin typeface="Arial" charset="0"/>
              </a:defRPr>
            </a:lvl9pPr>
          </a:lstStyle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xmlns="" val="19738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127029643"/>
              </p:ext>
            </p:extLst>
          </p:nvPr>
        </p:nvGraphicFramePr>
        <p:xfrm>
          <a:off x="251520" y="2852936"/>
          <a:ext cx="8568952" cy="2407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959088453"/>
              </p:ext>
            </p:extLst>
          </p:nvPr>
        </p:nvGraphicFramePr>
        <p:xfrm>
          <a:off x="503040" y="548680"/>
          <a:ext cx="8640960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264256967"/>
              </p:ext>
            </p:extLst>
          </p:nvPr>
        </p:nvGraphicFramePr>
        <p:xfrm>
          <a:off x="1475656" y="1988840"/>
          <a:ext cx="6096000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xmlns="" val="24650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119498558"/>
              </p:ext>
            </p:extLst>
          </p:nvPr>
        </p:nvGraphicFramePr>
        <p:xfrm>
          <a:off x="323528" y="40466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690329176"/>
              </p:ext>
            </p:extLst>
          </p:nvPr>
        </p:nvGraphicFramePr>
        <p:xfrm>
          <a:off x="971600" y="1556792"/>
          <a:ext cx="7272808" cy="5155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13640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59721565"/>
              </p:ext>
            </p:extLst>
          </p:nvPr>
        </p:nvGraphicFramePr>
        <p:xfrm>
          <a:off x="1331640" y="1482565"/>
          <a:ext cx="7248128" cy="5360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452958481"/>
              </p:ext>
            </p:extLst>
          </p:nvPr>
        </p:nvGraphicFramePr>
        <p:xfrm>
          <a:off x="323528" y="40466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214804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110660670"/>
              </p:ext>
            </p:extLst>
          </p:nvPr>
        </p:nvGraphicFramePr>
        <p:xfrm>
          <a:off x="0" y="548680"/>
          <a:ext cx="91440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3192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323365698"/>
              </p:ext>
            </p:extLst>
          </p:nvPr>
        </p:nvGraphicFramePr>
        <p:xfrm>
          <a:off x="107504" y="188640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83568" y="62373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Rok 2010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6566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11147872"/>
              </p:ext>
            </p:extLst>
          </p:nvPr>
        </p:nvGraphicFramePr>
        <p:xfrm>
          <a:off x="0" y="260648"/>
          <a:ext cx="914400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0233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374975576"/>
              </p:ext>
            </p:extLst>
          </p:nvPr>
        </p:nvGraphicFramePr>
        <p:xfrm>
          <a:off x="251520" y="1397000"/>
          <a:ext cx="87849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9075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66280378"/>
              </p:ext>
            </p:extLst>
          </p:nvPr>
        </p:nvGraphicFramePr>
        <p:xfrm>
          <a:off x="0" y="0"/>
          <a:ext cx="673224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Nawias klamrowy zamykający 6"/>
          <p:cNvSpPr/>
          <p:nvPr/>
        </p:nvSpPr>
        <p:spPr>
          <a:xfrm>
            <a:off x="6732240" y="1772816"/>
            <a:ext cx="432048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Nawias klamrowy zamykający 7"/>
          <p:cNvSpPr/>
          <p:nvPr/>
        </p:nvSpPr>
        <p:spPr>
          <a:xfrm>
            <a:off x="6732240" y="4077072"/>
            <a:ext cx="432048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6948264" y="242088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Przestrzeń możliwości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7092280" y="422108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Nośnik zmiany społecznej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1410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491" y="0"/>
            <a:ext cx="5256213" cy="362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0115" name="pole tekstowe 4"/>
          <p:cNvSpPr txBox="1">
            <a:spLocks noChangeArrowheads="1"/>
          </p:cNvSpPr>
          <p:nvPr/>
        </p:nvSpPr>
        <p:spPr bwMode="auto">
          <a:xfrm>
            <a:off x="1402664" y="3442493"/>
            <a:ext cx="626586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latin typeface="Arial" pitchFamily="34" charset="0"/>
              </a:rPr>
              <a:t>Dziękuję za uwagę </a:t>
            </a:r>
            <a:r>
              <a:rPr lang="pl-PL" altLang="pl-PL" sz="1800" b="1" dirty="0" smtClean="0">
                <a:latin typeface="Arial" pitchFamily="34" charset="0"/>
              </a:rPr>
              <a:t>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800" b="1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800" dirty="0" smtClean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latin typeface="Arial" pitchFamily="34" charset="0"/>
              </a:rPr>
              <a:t>Rafał Barański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800" dirty="0" smtClean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latin typeface="Arial" pitchFamily="34" charset="0"/>
              </a:rPr>
              <a:t>Z-ca Dyrektora</a:t>
            </a:r>
            <a:endParaRPr lang="pl-PL" altLang="pl-PL" sz="1800" dirty="0">
              <a:latin typeface="Arial" pitchFamily="34" charset="0"/>
            </a:endParaRPr>
          </a:p>
        </p:txBody>
      </p:sp>
      <p:pic>
        <p:nvPicPr>
          <p:cNvPr id="901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4963" y="5661025"/>
            <a:ext cx="67818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227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1331" y="764704"/>
            <a:ext cx="7127217" cy="5906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115616" y="1886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Opieka długoterminowa – zasoby instytucjonalne</a:t>
            </a:r>
            <a:endParaRPr lang="pl-PL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4180349549"/>
              </p:ext>
            </p:extLst>
          </p:nvPr>
        </p:nvGraphicFramePr>
        <p:xfrm>
          <a:off x="2386369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9528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011975105"/>
              </p:ext>
            </p:extLst>
          </p:nvPr>
        </p:nvGraphicFramePr>
        <p:xfrm>
          <a:off x="971600" y="1340768"/>
          <a:ext cx="7344816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755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201193761"/>
              </p:ext>
            </p:extLst>
          </p:nvPr>
        </p:nvGraphicFramePr>
        <p:xfrm>
          <a:off x="107504" y="188640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83568" y="62373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Rok 2010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884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71434857"/>
              </p:ext>
            </p:extLst>
          </p:nvPr>
        </p:nvGraphicFramePr>
        <p:xfrm>
          <a:off x="179512" y="908720"/>
          <a:ext cx="8784976" cy="5792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61726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54784208"/>
              </p:ext>
            </p:extLst>
          </p:nvPr>
        </p:nvGraphicFramePr>
        <p:xfrm>
          <a:off x="2715" y="0"/>
          <a:ext cx="9141285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6962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944420375"/>
              </p:ext>
            </p:extLst>
          </p:nvPr>
        </p:nvGraphicFramePr>
        <p:xfrm>
          <a:off x="107504" y="332656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39552" y="623731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Rok 2011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8323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827715301"/>
              </p:ext>
            </p:extLst>
          </p:nvPr>
        </p:nvGraphicFramePr>
        <p:xfrm>
          <a:off x="683568" y="5486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83568" y="4581128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Poza tym, m.in..:</a:t>
            </a:r>
          </a:p>
          <a:p>
            <a:pPr marL="285750" indent="-285750">
              <a:buFontTx/>
              <a:buChar char="-"/>
            </a:pPr>
            <a:r>
              <a:rPr lang="pl-PL" sz="1600" dirty="0" smtClean="0"/>
              <a:t>szkolenia kadr, w tym pielęgniarek;</a:t>
            </a:r>
          </a:p>
          <a:p>
            <a:pPr marL="285750" indent="-285750">
              <a:buFontTx/>
              <a:buChar char="-"/>
            </a:pPr>
            <a:r>
              <a:rPr lang="pl-PL" sz="1600" dirty="0" smtClean="0"/>
              <a:t>studia podyplomowe (gerontologia);  </a:t>
            </a:r>
          </a:p>
          <a:p>
            <a:pPr marL="285750" indent="-285750">
              <a:buFontTx/>
              <a:buChar char="-"/>
            </a:pPr>
            <a:r>
              <a:rPr lang="pl-PL" sz="1600" dirty="0" smtClean="0"/>
              <a:t>badanie „Opiekunowie  rodzinni osób starszych …” </a:t>
            </a:r>
          </a:p>
          <a:p>
            <a:pPr marL="285750" indent="-285750">
              <a:buFontTx/>
              <a:buChar char="-"/>
            </a:pPr>
            <a:r>
              <a:rPr lang="pl-PL" sz="1600" dirty="0" smtClean="0"/>
              <a:t>Rekomendacje do prowadzenia placówek zapewniających dzienną opiekę i aktywizację osób starszych na terenie Małopolski</a:t>
            </a:r>
          </a:p>
          <a:p>
            <a:pPr marL="285750" indent="-285750">
              <a:buFontTx/>
              <a:buChar char="-"/>
            </a:pPr>
            <a:r>
              <a:rPr lang="pl-PL" sz="1600" dirty="0" smtClean="0"/>
              <a:t>Wskazówki dla prowadzenia centrów wsparcia opiekunów nieformalnych osób niesamodzielnych w Małopolsce</a:t>
            </a:r>
          </a:p>
          <a:p>
            <a:pPr marL="285750" indent="-285750">
              <a:buFontTx/>
              <a:buChar char="-"/>
            </a:pPr>
            <a:endParaRPr lang="pl-PL" sz="1600" dirty="0" smtClean="0"/>
          </a:p>
          <a:p>
            <a:pPr marL="285750" indent="-285750">
              <a:buFontTx/>
              <a:buChar char="-"/>
            </a:pP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110652" y="18864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Wybrane inicjatywy służące realizacji SRWM 2011 - 2020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164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795</Words>
  <Application>Microsoft Office PowerPoint</Application>
  <PresentationFormat>Pokaz na ekranie (4:3)</PresentationFormat>
  <Paragraphs>149</Paragraphs>
  <Slides>23</Slides>
  <Notes>23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rbaranski</dc:creator>
  <cp:lastModifiedBy>ROPS</cp:lastModifiedBy>
  <cp:revision>71</cp:revision>
  <cp:lastPrinted>2015-10-05T13:29:42Z</cp:lastPrinted>
  <dcterms:created xsi:type="dcterms:W3CDTF">2015-09-28T09:17:59Z</dcterms:created>
  <dcterms:modified xsi:type="dcterms:W3CDTF">2015-10-06T12:45:31Z</dcterms:modified>
</cp:coreProperties>
</file>