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68" r:id="rId1"/>
    <p:sldMasterId id="2147483941" r:id="rId2"/>
    <p:sldMasterId id="2147483953" r:id="rId3"/>
  </p:sldMasterIdLst>
  <p:notesMasterIdLst>
    <p:notesMasterId r:id="rId36"/>
  </p:notesMasterIdLst>
  <p:handoutMasterIdLst>
    <p:handoutMasterId r:id="rId37"/>
  </p:handoutMasterIdLst>
  <p:sldIdLst>
    <p:sldId id="285" r:id="rId4"/>
    <p:sldId id="310" r:id="rId5"/>
    <p:sldId id="320" r:id="rId6"/>
    <p:sldId id="309" r:id="rId7"/>
    <p:sldId id="287" r:id="rId8"/>
    <p:sldId id="308" r:id="rId9"/>
    <p:sldId id="295" r:id="rId10"/>
    <p:sldId id="297" r:id="rId11"/>
    <p:sldId id="298" r:id="rId12"/>
    <p:sldId id="296" r:id="rId13"/>
    <p:sldId id="299" r:id="rId14"/>
    <p:sldId id="303" r:id="rId15"/>
    <p:sldId id="300" r:id="rId16"/>
    <p:sldId id="301" r:id="rId17"/>
    <p:sldId id="302" r:id="rId18"/>
    <p:sldId id="306" r:id="rId19"/>
    <p:sldId id="305" r:id="rId20"/>
    <p:sldId id="322" r:id="rId21"/>
    <p:sldId id="330" r:id="rId22"/>
    <p:sldId id="328" r:id="rId23"/>
    <p:sldId id="324" r:id="rId24"/>
    <p:sldId id="316" r:id="rId25"/>
    <p:sldId id="317" r:id="rId26"/>
    <p:sldId id="329" r:id="rId27"/>
    <p:sldId id="325" r:id="rId28"/>
    <p:sldId id="326" r:id="rId29"/>
    <p:sldId id="327" r:id="rId30"/>
    <p:sldId id="315" r:id="rId31"/>
    <p:sldId id="318" r:id="rId32"/>
    <p:sldId id="313" r:id="rId33"/>
    <p:sldId id="312" r:id="rId34"/>
    <p:sldId id="314" r:id="rId35"/>
  </p:sldIdLst>
  <p:sldSz cx="9144000" cy="6858000" type="screen4x3"/>
  <p:notesSz cx="6669088" cy="9928225"/>
  <p:defaultTextStyle>
    <a:defPPr>
      <a:defRPr lang="pl-PL"/>
    </a:defPPr>
    <a:lvl1pPr algn="l" rtl="0" fontAlgn="base">
      <a:spcBef>
        <a:spcPct val="0"/>
      </a:spcBef>
      <a:spcAft>
        <a:spcPct val="0"/>
      </a:spcAft>
      <a:defRPr kern="1200">
        <a:solidFill>
          <a:schemeClr val="tx1"/>
        </a:solidFill>
        <a:latin typeface="Tahoma" charset="0"/>
        <a:ea typeface="+mn-ea"/>
        <a:cs typeface="+mn-cs"/>
      </a:defRPr>
    </a:lvl1pPr>
    <a:lvl2pPr marL="457200" algn="l" rtl="0" fontAlgn="base">
      <a:spcBef>
        <a:spcPct val="0"/>
      </a:spcBef>
      <a:spcAft>
        <a:spcPct val="0"/>
      </a:spcAft>
      <a:defRPr kern="1200">
        <a:solidFill>
          <a:schemeClr val="tx1"/>
        </a:solidFill>
        <a:latin typeface="Tahoma" charset="0"/>
        <a:ea typeface="+mn-ea"/>
        <a:cs typeface="+mn-cs"/>
      </a:defRPr>
    </a:lvl2pPr>
    <a:lvl3pPr marL="914400" algn="l" rtl="0" fontAlgn="base">
      <a:spcBef>
        <a:spcPct val="0"/>
      </a:spcBef>
      <a:spcAft>
        <a:spcPct val="0"/>
      </a:spcAft>
      <a:defRPr kern="1200">
        <a:solidFill>
          <a:schemeClr val="tx1"/>
        </a:solidFill>
        <a:latin typeface="Tahoma" charset="0"/>
        <a:ea typeface="+mn-ea"/>
        <a:cs typeface="+mn-cs"/>
      </a:defRPr>
    </a:lvl3pPr>
    <a:lvl4pPr marL="1371600" algn="l" rtl="0" fontAlgn="base">
      <a:spcBef>
        <a:spcPct val="0"/>
      </a:spcBef>
      <a:spcAft>
        <a:spcPct val="0"/>
      </a:spcAft>
      <a:defRPr kern="1200">
        <a:solidFill>
          <a:schemeClr val="tx1"/>
        </a:solidFill>
        <a:latin typeface="Tahoma" charset="0"/>
        <a:ea typeface="+mn-ea"/>
        <a:cs typeface="+mn-cs"/>
      </a:defRPr>
    </a:lvl4pPr>
    <a:lvl5pPr marL="1828800" algn="l" rtl="0" fontAlgn="base">
      <a:spcBef>
        <a:spcPct val="0"/>
      </a:spcBef>
      <a:spcAft>
        <a:spcPct val="0"/>
      </a:spcAft>
      <a:defRPr kern="1200">
        <a:solidFill>
          <a:schemeClr val="tx1"/>
        </a:solidFill>
        <a:latin typeface="Tahoma" charset="0"/>
        <a:ea typeface="+mn-ea"/>
        <a:cs typeface="+mn-cs"/>
      </a:defRPr>
    </a:lvl5pPr>
    <a:lvl6pPr marL="2286000" algn="l" defTabSz="914400" rtl="0" eaLnBrk="1" latinLnBrk="0" hangingPunct="1">
      <a:defRPr kern="1200">
        <a:solidFill>
          <a:schemeClr val="tx1"/>
        </a:solidFill>
        <a:latin typeface="Tahoma" charset="0"/>
        <a:ea typeface="+mn-ea"/>
        <a:cs typeface="+mn-cs"/>
      </a:defRPr>
    </a:lvl6pPr>
    <a:lvl7pPr marL="2743200" algn="l" defTabSz="914400" rtl="0" eaLnBrk="1" latinLnBrk="0" hangingPunct="1">
      <a:defRPr kern="1200">
        <a:solidFill>
          <a:schemeClr val="tx1"/>
        </a:solidFill>
        <a:latin typeface="Tahoma" charset="0"/>
        <a:ea typeface="+mn-ea"/>
        <a:cs typeface="+mn-cs"/>
      </a:defRPr>
    </a:lvl7pPr>
    <a:lvl8pPr marL="3200400" algn="l" defTabSz="914400" rtl="0" eaLnBrk="1" latinLnBrk="0" hangingPunct="1">
      <a:defRPr kern="1200">
        <a:solidFill>
          <a:schemeClr val="tx1"/>
        </a:solidFill>
        <a:latin typeface="Tahoma" charset="0"/>
        <a:ea typeface="+mn-ea"/>
        <a:cs typeface="+mn-cs"/>
      </a:defRPr>
    </a:lvl8pPr>
    <a:lvl9pPr marL="3657600" algn="l" defTabSz="914400" rtl="0" eaLnBrk="1" latinLnBrk="0" hangingPunct="1">
      <a:defRPr kern="1200">
        <a:solidFill>
          <a:schemeClr val="tx1"/>
        </a:solidFill>
        <a:latin typeface="Tahoma" charset="0"/>
        <a:ea typeface="+mn-ea"/>
        <a:cs typeface="+mn-cs"/>
      </a:defRPr>
    </a:lvl9pPr>
  </p:defaultTextStyle>
  <p:extLst>
    <p:ext uri="{521415D9-36F7-43E2-AB2F-B90AF26B5E84}">
      <p14:sectionLst xmlns:p14="http://schemas.microsoft.com/office/powerpoint/2010/main">
        <p14:section name="Sekcja domyślna" id="{FC76AEBD-1992-48B7-9A7D-73FE8FD0E0AE}">
          <p14:sldIdLst>
            <p14:sldId id="285"/>
            <p14:sldId id="310"/>
            <p14:sldId id="320"/>
            <p14:sldId id="309"/>
            <p14:sldId id="287"/>
            <p14:sldId id="308"/>
            <p14:sldId id="295"/>
            <p14:sldId id="297"/>
            <p14:sldId id="298"/>
            <p14:sldId id="296"/>
            <p14:sldId id="299"/>
            <p14:sldId id="303"/>
            <p14:sldId id="300"/>
            <p14:sldId id="301"/>
            <p14:sldId id="302"/>
            <p14:sldId id="306"/>
            <p14:sldId id="305"/>
            <p14:sldId id="322"/>
            <p14:sldId id="330"/>
            <p14:sldId id="328"/>
            <p14:sldId id="324"/>
            <p14:sldId id="316"/>
            <p14:sldId id="317"/>
            <p14:sldId id="329"/>
            <p14:sldId id="325"/>
            <p14:sldId id="326"/>
            <p14:sldId id="327"/>
            <p14:sldId id="315"/>
            <p14:sldId id="318"/>
            <p14:sldId id="313"/>
            <p14:sldId id="312"/>
            <p14:sldId id="314"/>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66"/>
    <a:srgbClr val="FF8989"/>
    <a:srgbClr val="FFCCFF"/>
    <a:srgbClr val="FFFFCC"/>
    <a:srgbClr val="F5DBF0"/>
    <a:srgbClr val="0000FF"/>
    <a:srgbClr val="E7FFE7"/>
    <a:srgbClr val="CCFFCC"/>
    <a:srgbClr val="D7F1FD"/>
    <a:srgbClr val="FFE7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yl pośredni 2 — Ak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0A1B5D5-9B99-4C35-A422-299274C87663}" styleName="Styl pośredni 1 — Ak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E8B1032C-EA38-4F05-BA0D-38AFFFC7BED3}" styleName="Styl jasny 3 — Ak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16D9F66E-5EB9-4882-86FB-DCBF35E3C3E4}" styleName="Styl pośredni 4 — Ak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8A107856-5554-42FB-B03E-39F5DBC370BA}" styleName="Styl pośredni 4 — Ak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808" autoAdjust="0"/>
    <p:restoredTop sz="94438" autoAdjust="0"/>
  </p:normalViewPr>
  <p:slideViewPr>
    <p:cSldViewPr>
      <p:cViewPr>
        <p:scale>
          <a:sx n="100" d="100"/>
          <a:sy n="100" d="100"/>
        </p:scale>
        <p:origin x="-672" y="8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2496"/>
    </p:cViewPr>
  </p:sorterViewPr>
  <p:notesViewPr>
    <p:cSldViewPr>
      <p:cViewPr varScale="1">
        <p:scale>
          <a:sx n="85" d="100"/>
          <a:sy n="85" d="100"/>
        </p:scale>
        <p:origin x="-3150" y="-90"/>
      </p:cViewPr>
      <p:guideLst>
        <p:guide orient="horz" pos="3127"/>
        <p:guide pos="210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s>
</file>

<file path=ppt/charts/_rels/chart1.xml.rels><?xml version="1.0" encoding="UTF-8" standalone="yes"?>
<Relationships xmlns="http://schemas.openxmlformats.org/package/2006/relationships"><Relationship Id="rId1" Type="http://schemas.openxmlformats.org/officeDocument/2006/relationships/oleObject" Target="Zeszyt1"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Zeszyt1"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D:\Badania\OPIEKA%20-%20ESHMS\Prezentacja.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D:\Badania\OPIEKA%20-%20ESHMS\Prezentacja.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D:\Badania\OPIEKA%20-%20ESHMS\Prezentacja.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pl-PL" sz="2400" dirty="0"/>
              <a:t>Wiek</a:t>
            </a:r>
            <a:r>
              <a:rPr lang="pl-PL" sz="2400" baseline="0" dirty="0"/>
              <a:t> opiekunów</a:t>
            </a:r>
          </a:p>
        </c:rich>
      </c:tx>
      <c:layout>
        <c:manualLayout>
          <c:xMode val="edge"/>
          <c:yMode val="edge"/>
          <c:x val="0.33854938284369673"/>
          <c:y val="3.5333265439642506E-2"/>
        </c:manualLayout>
      </c:layout>
      <c:overlay val="0"/>
    </c:title>
    <c:autoTitleDeleted val="0"/>
    <c:plotArea>
      <c:layout/>
      <c:pieChart>
        <c:varyColors val="1"/>
        <c:ser>
          <c:idx val="0"/>
          <c:order val="0"/>
          <c:spPr>
            <a:effectLst>
              <a:outerShdw blurRad="50800" dist="38100" dir="10800000" algn="r" rotWithShape="0">
                <a:prstClr val="black">
                  <a:alpha val="40000"/>
                </a:prstClr>
              </a:outerShdw>
            </a:effectLst>
            <a:scene3d>
              <a:camera prst="orthographicFront"/>
              <a:lightRig rig="threePt" dir="t"/>
            </a:scene3d>
            <a:sp3d>
              <a:bevelT w="114300" prst="artDeco"/>
            </a:sp3d>
          </c:spPr>
          <c:dPt>
            <c:idx val="0"/>
            <c:bubble3D val="0"/>
            <c:spPr>
              <a:solidFill>
                <a:srgbClr val="92D050"/>
              </a:solidFill>
              <a:effectLst>
                <a:outerShdw blurRad="50800" dist="38100" dir="10800000" algn="r" rotWithShape="0">
                  <a:prstClr val="black">
                    <a:alpha val="40000"/>
                  </a:prstClr>
                </a:outerShdw>
              </a:effectLst>
              <a:scene3d>
                <a:camera prst="orthographicFront"/>
                <a:lightRig rig="threePt" dir="t"/>
              </a:scene3d>
              <a:sp3d>
                <a:bevelT w="114300" prst="artDeco"/>
              </a:sp3d>
            </c:spPr>
          </c:dPt>
          <c:dPt>
            <c:idx val="1"/>
            <c:bubble3D val="0"/>
            <c:spPr>
              <a:solidFill>
                <a:schemeClr val="accent1">
                  <a:lumMod val="60000"/>
                  <a:lumOff val="40000"/>
                </a:schemeClr>
              </a:solidFill>
              <a:effectLst>
                <a:outerShdw blurRad="50800" dist="38100" dir="10800000" algn="r" rotWithShape="0">
                  <a:prstClr val="black">
                    <a:alpha val="40000"/>
                  </a:prstClr>
                </a:outerShdw>
              </a:effectLst>
              <a:scene3d>
                <a:camera prst="orthographicFront"/>
                <a:lightRig rig="threePt" dir="t"/>
              </a:scene3d>
              <a:sp3d>
                <a:bevelT w="114300" prst="artDeco"/>
              </a:sp3d>
            </c:spPr>
          </c:dPt>
          <c:dPt>
            <c:idx val="2"/>
            <c:bubble3D val="0"/>
            <c:spPr>
              <a:solidFill>
                <a:schemeClr val="accent6">
                  <a:lumMod val="75000"/>
                </a:schemeClr>
              </a:solidFill>
              <a:effectLst>
                <a:outerShdw blurRad="50800" dist="38100" dir="10800000" algn="r" rotWithShape="0">
                  <a:prstClr val="black">
                    <a:alpha val="40000"/>
                  </a:prstClr>
                </a:outerShdw>
              </a:effectLst>
              <a:scene3d>
                <a:camera prst="orthographicFront"/>
                <a:lightRig rig="threePt" dir="t"/>
              </a:scene3d>
              <a:sp3d>
                <a:bevelT w="114300" prst="artDeco"/>
              </a:sp3d>
            </c:spPr>
          </c:dPt>
          <c:dLbls>
            <c:dLbl>
              <c:idx val="0"/>
              <c:layout>
                <c:manualLayout>
                  <c:x val="-5.9778919530974514E-2"/>
                  <c:y val="0.12897872458615708"/>
                </c:manualLayout>
              </c:layout>
              <c:showLegendKey val="0"/>
              <c:showVal val="0"/>
              <c:showCatName val="0"/>
              <c:showSerName val="0"/>
              <c:showPercent val="1"/>
              <c:showBubbleSize val="0"/>
            </c:dLbl>
            <c:dLbl>
              <c:idx val="1"/>
              <c:layout>
                <c:manualLayout>
                  <c:x val="-0.1174772752733072"/>
                  <c:y val="-0.20016551658869181"/>
                </c:manualLayout>
              </c:layout>
              <c:showLegendKey val="0"/>
              <c:showVal val="0"/>
              <c:showCatName val="0"/>
              <c:showSerName val="0"/>
              <c:showPercent val="1"/>
              <c:showBubbleSize val="0"/>
            </c:dLbl>
            <c:dLbl>
              <c:idx val="2"/>
              <c:layout>
                <c:manualLayout>
                  <c:x val="0.1309588179455887"/>
                  <c:y val="0.12470090771807248"/>
                </c:manualLayout>
              </c:layout>
              <c:showLegendKey val="0"/>
              <c:showVal val="0"/>
              <c:showCatName val="0"/>
              <c:showSerName val="0"/>
              <c:showPercent val="1"/>
              <c:showBubbleSize val="0"/>
            </c:dLbl>
            <c:txPr>
              <a:bodyPr/>
              <a:lstStyle/>
              <a:p>
                <a:pPr>
                  <a:defRPr sz="1800" b="1"/>
                </a:pPr>
                <a:endParaRPr lang="pl-PL"/>
              </a:p>
            </c:txPr>
            <c:showLegendKey val="0"/>
            <c:showVal val="0"/>
            <c:showCatName val="0"/>
            <c:showSerName val="0"/>
            <c:showPercent val="1"/>
            <c:showBubbleSize val="0"/>
            <c:showLeaderLines val="1"/>
          </c:dLbls>
          <c:cat>
            <c:strRef>
              <c:f>Arkusz1!$N$3:$N$5</c:f>
              <c:strCache>
                <c:ptCount val="3"/>
                <c:pt idx="0">
                  <c:v>Poniżej 50 r.ż.</c:v>
                </c:pt>
                <c:pt idx="1">
                  <c:v>50-64</c:v>
                </c:pt>
                <c:pt idx="2">
                  <c:v>Powyżej 65 r.ż.</c:v>
                </c:pt>
              </c:strCache>
            </c:strRef>
          </c:cat>
          <c:val>
            <c:numRef>
              <c:f>Arkusz1!$O$3:$O$5</c:f>
              <c:numCache>
                <c:formatCode>###0</c:formatCode>
                <c:ptCount val="3"/>
                <c:pt idx="0">
                  <c:v>5</c:v>
                </c:pt>
                <c:pt idx="1">
                  <c:v>31</c:v>
                </c:pt>
                <c:pt idx="2">
                  <c:v>16</c:v>
                </c:pt>
              </c:numCache>
            </c:numRef>
          </c:val>
        </c:ser>
        <c:dLbls>
          <c:showLegendKey val="0"/>
          <c:showVal val="0"/>
          <c:showCatName val="0"/>
          <c:showSerName val="0"/>
          <c:showPercent val="1"/>
          <c:showBubbleSize val="0"/>
          <c:showLeaderLines val="1"/>
        </c:dLbls>
        <c:firstSliceAng val="0"/>
      </c:pieChart>
    </c:plotArea>
    <c:legend>
      <c:legendPos val="b"/>
      <c:layout/>
      <c:overlay val="0"/>
      <c:txPr>
        <a:bodyPr/>
        <a:lstStyle/>
        <a:p>
          <a:pPr rtl="0">
            <a:defRPr sz="1600"/>
          </a:pPr>
          <a:endParaRPr lang="pl-PL"/>
        </a:p>
      </c:txPr>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pl-PL"/>
              <a:t>Płeć</a:t>
            </a:r>
            <a:endParaRPr lang="pl-PL" baseline="0"/>
          </a:p>
        </c:rich>
      </c:tx>
      <c:layout>
        <c:manualLayout>
          <c:xMode val="edge"/>
          <c:yMode val="edge"/>
          <c:x val="0.41254176059874448"/>
          <c:y val="3.3854571714253968E-2"/>
        </c:manualLayout>
      </c:layout>
      <c:overlay val="0"/>
    </c:title>
    <c:autoTitleDeleted val="0"/>
    <c:plotArea>
      <c:layout/>
      <c:pieChart>
        <c:varyColors val="1"/>
        <c:ser>
          <c:idx val="0"/>
          <c:order val="0"/>
          <c:spPr>
            <a:solidFill>
              <a:schemeClr val="accent6">
                <a:lumMod val="40000"/>
                <a:lumOff val="60000"/>
              </a:schemeClr>
            </a:solidFill>
            <a:scene3d>
              <a:camera prst="orthographicFront"/>
              <a:lightRig rig="threePt" dir="t"/>
            </a:scene3d>
            <a:sp3d>
              <a:bevelT w="114300" prst="artDeco"/>
            </a:sp3d>
          </c:spPr>
          <c:dPt>
            <c:idx val="0"/>
            <c:bubble3D val="0"/>
            <c:spPr>
              <a:solidFill>
                <a:srgbClr val="FFCC66"/>
              </a:solidFill>
              <a:scene3d>
                <a:camera prst="orthographicFront"/>
                <a:lightRig rig="threePt" dir="t"/>
              </a:scene3d>
              <a:sp3d>
                <a:bevelT w="114300" prst="artDeco"/>
              </a:sp3d>
            </c:spPr>
          </c:dPt>
          <c:dPt>
            <c:idx val="1"/>
            <c:bubble3D val="0"/>
            <c:spPr>
              <a:solidFill>
                <a:schemeClr val="accent3">
                  <a:lumMod val="60000"/>
                  <a:lumOff val="40000"/>
                </a:schemeClr>
              </a:solidFill>
              <a:scene3d>
                <a:camera prst="orthographicFront"/>
                <a:lightRig rig="threePt" dir="t"/>
              </a:scene3d>
              <a:sp3d>
                <a:bevelT w="114300" prst="artDeco"/>
              </a:sp3d>
            </c:spPr>
          </c:dPt>
          <c:dLbls>
            <c:dLbl>
              <c:idx val="0"/>
              <c:layout>
                <c:manualLayout>
                  <c:x val="-9.2144994924949541E-2"/>
                  <c:y val="-0.20308747745976943"/>
                </c:manualLayout>
              </c:layout>
              <c:spPr/>
              <c:txPr>
                <a:bodyPr/>
                <a:lstStyle/>
                <a:p>
                  <a:pPr>
                    <a:defRPr sz="1400" b="1"/>
                  </a:pPr>
                  <a:endParaRPr lang="pl-PL"/>
                </a:p>
              </c:txPr>
              <c:showLegendKey val="0"/>
              <c:showVal val="0"/>
              <c:showCatName val="0"/>
              <c:showSerName val="0"/>
              <c:showPercent val="1"/>
              <c:showBubbleSize val="0"/>
            </c:dLbl>
            <c:dLbl>
              <c:idx val="1"/>
              <c:spPr/>
              <c:txPr>
                <a:bodyPr/>
                <a:lstStyle/>
                <a:p>
                  <a:pPr>
                    <a:defRPr sz="1400" b="1"/>
                  </a:pPr>
                  <a:endParaRPr lang="pl-PL"/>
                </a:p>
              </c:txPr>
              <c:showLegendKey val="0"/>
              <c:showVal val="0"/>
              <c:showCatName val="0"/>
              <c:showSerName val="0"/>
              <c:showPercent val="1"/>
              <c:showBubbleSize val="0"/>
            </c:dLbl>
            <c:txPr>
              <a:bodyPr/>
              <a:lstStyle/>
              <a:p>
                <a:pPr>
                  <a:defRPr sz="1100"/>
                </a:pPr>
                <a:endParaRPr lang="pl-PL"/>
              </a:p>
            </c:txPr>
            <c:showLegendKey val="0"/>
            <c:showVal val="0"/>
            <c:showCatName val="0"/>
            <c:showSerName val="0"/>
            <c:showPercent val="1"/>
            <c:showBubbleSize val="0"/>
            <c:showLeaderLines val="1"/>
          </c:dLbls>
          <c:cat>
            <c:strRef>
              <c:f>Arkusz1!$W$3:$W$4</c:f>
              <c:strCache>
                <c:ptCount val="2"/>
                <c:pt idx="0">
                  <c:v>Kobieta</c:v>
                </c:pt>
                <c:pt idx="1">
                  <c:v>Mężczyzna</c:v>
                </c:pt>
              </c:strCache>
            </c:strRef>
          </c:cat>
          <c:val>
            <c:numRef>
              <c:f>Arkusz1!$X$3:$X$4</c:f>
              <c:numCache>
                <c:formatCode>###0</c:formatCode>
                <c:ptCount val="2"/>
                <c:pt idx="0">
                  <c:v>44</c:v>
                </c:pt>
                <c:pt idx="1">
                  <c:v>9</c:v>
                </c:pt>
              </c:numCache>
            </c:numRef>
          </c:val>
        </c:ser>
        <c:dLbls>
          <c:showLegendKey val="0"/>
          <c:showVal val="0"/>
          <c:showCatName val="0"/>
          <c:showSerName val="0"/>
          <c:showPercent val="1"/>
          <c:showBubbleSize val="0"/>
          <c:showLeaderLines val="1"/>
        </c:dLbls>
        <c:firstSliceAng val="0"/>
      </c:pieChart>
    </c:plotArea>
    <c:legend>
      <c:legendPos val="b"/>
      <c:legendEntry>
        <c:idx val="0"/>
        <c:txPr>
          <a:bodyPr/>
          <a:lstStyle/>
          <a:p>
            <a:pPr rtl="0">
              <a:defRPr sz="1400"/>
            </a:pPr>
            <a:endParaRPr lang="pl-PL"/>
          </a:p>
        </c:txPr>
      </c:legendEntry>
      <c:legendEntry>
        <c:idx val="1"/>
        <c:txPr>
          <a:bodyPr/>
          <a:lstStyle/>
          <a:p>
            <a:pPr rtl="0">
              <a:defRPr sz="1400"/>
            </a:pPr>
            <a:endParaRPr lang="pl-PL"/>
          </a:p>
        </c:txPr>
      </c:legendEntry>
      <c:layout/>
      <c:overlay val="0"/>
      <c:txPr>
        <a:bodyPr/>
        <a:lstStyle/>
        <a:p>
          <a:pPr rtl="0">
            <a:defRPr sz="1400"/>
          </a:pPr>
          <a:endParaRPr lang="pl-PL"/>
        </a:p>
      </c:txPr>
    </c:legend>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pl-PL" sz="1400" dirty="0"/>
              <a:t>Stopień</a:t>
            </a:r>
            <a:r>
              <a:rPr lang="pl-PL" sz="1400" baseline="0" dirty="0"/>
              <a:t> pokrewieństwa </a:t>
            </a:r>
          </a:p>
          <a:p>
            <a:pPr>
              <a:defRPr/>
            </a:pPr>
            <a:r>
              <a:rPr lang="pl-PL" sz="1400" baseline="0" dirty="0"/>
              <a:t>z podopiecznym</a:t>
            </a:r>
            <a:endParaRPr lang="pl-PL" sz="1400" dirty="0"/>
          </a:p>
        </c:rich>
      </c:tx>
      <c:layout>
        <c:manualLayout>
          <c:xMode val="edge"/>
          <c:yMode val="edge"/>
          <c:x val="0.4057727802971387"/>
          <c:y val="0.13695251812593068"/>
        </c:manualLayout>
      </c:layout>
      <c:overlay val="0"/>
    </c:title>
    <c:autoTitleDeleted val="0"/>
    <c:plotArea>
      <c:layout/>
      <c:pieChart>
        <c:varyColors val="1"/>
        <c:ser>
          <c:idx val="0"/>
          <c:order val="0"/>
          <c:spPr>
            <a:scene3d>
              <a:camera prst="orthographicFront"/>
              <a:lightRig rig="threePt" dir="t"/>
            </a:scene3d>
            <a:sp3d>
              <a:bevelT w="114300" prst="artDeco"/>
            </a:sp3d>
          </c:spPr>
          <c:dPt>
            <c:idx val="0"/>
            <c:bubble3D val="0"/>
            <c:spPr>
              <a:solidFill>
                <a:schemeClr val="accent1">
                  <a:lumMod val="20000"/>
                  <a:lumOff val="80000"/>
                </a:schemeClr>
              </a:solidFill>
              <a:scene3d>
                <a:camera prst="orthographicFront"/>
                <a:lightRig rig="threePt" dir="t"/>
              </a:scene3d>
              <a:sp3d>
                <a:bevelT w="114300" prst="artDeco"/>
              </a:sp3d>
            </c:spPr>
          </c:dPt>
          <c:dPt>
            <c:idx val="1"/>
            <c:bubble3D val="0"/>
            <c:spPr>
              <a:solidFill>
                <a:srgbClr val="FFCC66"/>
              </a:solidFill>
              <a:scene3d>
                <a:camera prst="orthographicFront"/>
                <a:lightRig rig="threePt" dir="t"/>
              </a:scene3d>
              <a:sp3d>
                <a:bevelT w="114300" prst="artDeco"/>
              </a:sp3d>
            </c:spPr>
          </c:dPt>
          <c:dPt>
            <c:idx val="2"/>
            <c:bubble3D val="0"/>
            <c:spPr>
              <a:solidFill>
                <a:schemeClr val="accent3">
                  <a:lumMod val="60000"/>
                  <a:lumOff val="40000"/>
                </a:schemeClr>
              </a:solidFill>
              <a:scene3d>
                <a:camera prst="orthographicFront"/>
                <a:lightRig rig="threePt" dir="t"/>
              </a:scene3d>
              <a:sp3d>
                <a:bevelT w="114300" prst="artDeco"/>
              </a:sp3d>
            </c:spPr>
          </c:dPt>
          <c:dPt>
            <c:idx val="3"/>
            <c:bubble3D val="0"/>
            <c:spPr>
              <a:solidFill>
                <a:srgbClr val="FF8989"/>
              </a:solidFill>
              <a:scene3d>
                <a:camera prst="orthographicFront"/>
                <a:lightRig rig="threePt" dir="t"/>
              </a:scene3d>
              <a:sp3d>
                <a:bevelT w="114300" prst="artDeco"/>
              </a:sp3d>
            </c:spPr>
          </c:dPt>
          <c:dLbls>
            <c:dLbl>
              <c:idx val="0"/>
              <c:layout>
                <c:manualLayout>
                  <c:x val="-5.9979446728141317E-2"/>
                  <c:y val="0.12139169264122847"/>
                </c:manualLayout>
              </c:layout>
              <c:showLegendKey val="0"/>
              <c:showVal val="0"/>
              <c:showCatName val="0"/>
              <c:showSerName val="0"/>
              <c:showPercent val="1"/>
              <c:showBubbleSize val="0"/>
            </c:dLbl>
            <c:dLbl>
              <c:idx val="1"/>
              <c:layout>
                <c:manualLayout>
                  <c:x val="-7.750795997414428E-2"/>
                  <c:y val="-0.2108154512072076"/>
                </c:manualLayout>
              </c:layout>
              <c:showLegendKey val="0"/>
              <c:showVal val="0"/>
              <c:showCatName val="0"/>
              <c:showSerName val="0"/>
              <c:showPercent val="1"/>
              <c:showBubbleSize val="0"/>
            </c:dLbl>
            <c:txPr>
              <a:bodyPr/>
              <a:lstStyle/>
              <a:p>
                <a:pPr>
                  <a:defRPr sz="1100" b="1"/>
                </a:pPr>
                <a:endParaRPr lang="pl-PL"/>
              </a:p>
            </c:txPr>
            <c:showLegendKey val="0"/>
            <c:showVal val="0"/>
            <c:showCatName val="0"/>
            <c:showSerName val="0"/>
            <c:showPercent val="1"/>
            <c:showBubbleSize val="0"/>
            <c:showLeaderLines val="1"/>
          </c:dLbls>
          <c:cat>
            <c:strRef>
              <c:f>Arkusz1!$Y$100:$Y$103</c:f>
              <c:strCache>
                <c:ptCount val="4"/>
                <c:pt idx="0">
                  <c:v>Mąż/żona</c:v>
                </c:pt>
                <c:pt idx="1">
                  <c:v>Rodzice/teściowie</c:v>
                </c:pt>
                <c:pt idx="2">
                  <c:v>Inni członkowie rodziny</c:v>
                </c:pt>
                <c:pt idx="3">
                  <c:v>Przyjaciele/sąsiedzi</c:v>
                </c:pt>
              </c:strCache>
            </c:strRef>
          </c:cat>
          <c:val>
            <c:numRef>
              <c:f>Arkusz1!$Z$100:$Z$103</c:f>
              <c:numCache>
                <c:formatCode>###0</c:formatCode>
                <c:ptCount val="4"/>
                <c:pt idx="0">
                  <c:v>5</c:v>
                </c:pt>
                <c:pt idx="1">
                  <c:v>35</c:v>
                </c:pt>
                <c:pt idx="2">
                  <c:v>7</c:v>
                </c:pt>
                <c:pt idx="3">
                  <c:v>2</c:v>
                </c:pt>
              </c:numCache>
            </c:numRef>
          </c:val>
        </c:ser>
        <c:dLbls>
          <c:showLegendKey val="0"/>
          <c:showVal val="0"/>
          <c:showCatName val="0"/>
          <c:showSerName val="0"/>
          <c:showPercent val="1"/>
          <c:showBubbleSize val="0"/>
          <c:showLeaderLines val="1"/>
        </c:dLbls>
        <c:firstSliceAng val="0"/>
      </c:pieChart>
    </c:plotArea>
    <c:legend>
      <c:legendPos val="r"/>
      <c:layout>
        <c:manualLayout>
          <c:xMode val="edge"/>
          <c:yMode val="edge"/>
          <c:x val="0.52097052347718942"/>
          <c:y val="0.44035602966163678"/>
          <c:w val="0.45602477250002527"/>
          <c:h val="0.52572372443334192"/>
        </c:manualLayout>
      </c:layout>
      <c:overlay val="0"/>
    </c:legend>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baseline="0"/>
            </a:pPr>
            <a:r>
              <a:rPr lang="pl-PL" sz="1400" baseline="0" dirty="0"/>
              <a:t>Stopień niepełnosprawności podopiecznego</a:t>
            </a:r>
          </a:p>
        </c:rich>
      </c:tx>
      <c:layout>
        <c:manualLayout>
          <c:xMode val="edge"/>
          <c:yMode val="edge"/>
          <c:x val="0.38565081450962346"/>
          <c:y val="0.15847941107960112"/>
        </c:manualLayout>
      </c:layout>
      <c:overlay val="0"/>
    </c:title>
    <c:autoTitleDeleted val="0"/>
    <c:plotArea>
      <c:layout/>
      <c:pieChart>
        <c:varyColors val="1"/>
        <c:ser>
          <c:idx val="0"/>
          <c:order val="0"/>
          <c:spPr>
            <a:scene3d>
              <a:camera prst="orthographicFront"/>
              <a:lightRig rig="threePt" dir="t"/>
            </a:scene3d>
            <a:sp3d>
              <a:bevelT w="114300" prst="artDeco"/>
            </a:sp3d>
          </c:spPr>
          <c:dPt>
            <c:idx val="0"/>
            <c:bubble3D val="0"/>
            <c:spPr>
              <a:solidFill>
                <a:schemeClr val="accent3">
                  <a:lumMod val="60000"/>
                  <a:lumOff val="40000"/>
                </a:schemeClr>
              </a:solidFill>
              <a:scene3d>
                <a:camera prst="orthographicFront"/>
                <a:lightRig rig="threePt" dir="t"/>
              </a:scene3d>
              <a:sp3d>
                <a:bevelT w="114300" prst="artDeco"/>
              </a:sp3d>
            </c:spPr>
          </c:dPt>
          <c:dPt>
            <c:idx val="1"/>
            <c:bubble3D val="0"/>
            <c:spPr>
              <a:solidFill>
                <a:srgbClr val="FFCC66"/>
              </a:solidFill>
              <a:scene3d>
                <a:camera prst="orthographicFront"/>
                <a:lightRig rig="threePt" dir="t"/>
              </a:scene3d>
              <a:sp3d>
                <a:bevelT w="114300" prst="artDeco"/>
              </a:sp3d>
            </c:spPr>
          </c:dPt>
          <c:dLbls>
            <c:dLbl>
              <c:idx val="1"/>
              <c:layout>
                <c:manualLayout>
                  <c:x val="0.11270711518794083"/>
                  <c:y val="-0.1209139210459179"/>
                </c:manualLayout>
              </c:layout>
              <c:showLegendKey val="0"/>
              <c:showVal val="0"/>
              <c:showCatName val="0"/>
              <c:showSerName val="0"/>
              <c:showPercent val="1"/>
              <c:showBubbleSize val="0"/>
            </c:dLbl>
            <c:txPr>
              <a:bodyPr/>
              <a:lstStyle/>
              <a:p>
                <a:pPr>
                  <a:defRPr sz="1200" b="1"/>
                </a:pPr>
                <a:endParaRPr lang="pl-PL"/>
              </a:p>
            </c:txPr>
            <c:showLegendKey val="0"/>
            <c:showVal val="0"/>
            <c:showCatName val="0"/>
            <c:showSerName val="0"/>
            <c:showPercent val="1"/>
            <c:showBubbleSize val="0"/>
            <c:showLeaderLines val="1"/>
          </c:dLbls>
          <c:cat>
            <c:strRef>
              <c:f>Arkusz1!$P$113:$P$114</c:f>
              <c:strCache>
                <c:ptCount val="2"/>
                <c:pt idx="0">
                  <c:v>Niesamodzielność we wszystkich czynnościach dnia codziennego</c:v>
                </c:pt>
                <c:pt idx="1">
                  <c:v>Częściowa niesamodzielność w czynnościach codziennych</c:v>
                </c:pt>
              </c:strCache>
            </c:strRef>
          </c:cat>
          <c:val>
            <c:numRef>
              <c:f>Arkusz1!$Q$113:$Q$114</c:f>
              <c:numCache>
                <c:formatCode>###0</c:formatCode>
                <c:ptCount val="2"/>
                <c:pt idx="0">
                  <c:v>16</c:v>
                </c:pt>
                <c:pt idx="1">
                  <c:v>37</c:v>
                </c:pt>
              </c:numCache>
            </c:numRef>
          </c:val>
        </c:ser>
        <c:dLbls>
          <c:showLegendKey val="0"/>
          <c:showVal val="0"/>
          <c:showCatName val="0"/>
          <c:showSerName val="0"/>
          <c:showPercent val="1"/>
          <c:showBubbleSize val="0"/>
          <c:showLeaderLines val="1"/>
        </c:dLbls>
        <c:firstSliceAng val="0"/>
      </c:pieChart>
    </c:plotArea>
    <c:legend>
      <c:legendPos val="r"/>
      <c:layout>
        <c:manualLayout>
          <c:xMode val="edge"/>
          <c:yMode val="edge"/>
          <c:x val="0.51683726796404661"/>
          <c:y val="0.44868992202202906"/>
          <c:w val="0.45695310921773435"/>
          <c:h val="0.49694040915326054"/>
        </c:manualLayout>
      </c:layout>
      <c:overlay val="0"/>
      <c:txPr>
        <a:bodyPr/>
        <a:lstStyle/>
        <a:p>
          <a:pPr rtl="0">
            <a:defRPr/>
          </a:pPr>
          <a:endParaRPr lang="pl-PL"/>
        </a:p>
      </c:txPr>
    </c:legend>
    <c:plotVisOnly val="1"/>
    <c:dispBlanksAs val="gap"/>
    <c:showDLblsOverMax val="0"/>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pl-PL" sz="1400" dirty="0"/>
              <a:t>Wykształcenie</a:t>
            </a:r>
          </a:p>
        </c:rich>
      </c:tx>
      <c:layout>
        <c:manualLayout>
          <c:xMode val="edge"/>
          <c:yMode val="edge"/>
          <c:x val="0.4944463842641823"/>
          <c:y val="0.10947059522122063"/>
        </c:manualLayout>
      </c:layout>
      <c:overlay val="0"/>
    </c:title>
    <c:autoTitleDeleted val="0"/>
    <c:plotArea>
      <c:layout/>
      <c:pieChart>
        <c:varyColors val="1"/>
        <c:ser>
          <c:idx val="0"/>
          <c:order val="0"/>
          <c:spPr>
            <a:solidFill>
              <a:srgbClr val="FFCC66"/>
            </a:solidFill>
            <a:scene3d>
              <a:camera prst="orthographicFront"/>
              <a:lightRig rig="threePt" dir="t"/>
            </a:scene3d>
            <a:sp3d>
              <a:bevelT w="114300" prst="artDeco"/>
            </a:sp3d>
          </c:spPr>
          <c:dPt>
            <c:idx val="0"/>
            <c:bubble3D val="0"/>
            <c:spPr>
              <a:solidFill>
                <a:srgbClr val="FF8989"/>
              </a:solidFill>
              <a:scene3d>
                <a:camera prst="orthographicFront"/>
                <a:lightRig rig="threePt" dir="t"/>
              </a:scene3d>
              <a:sp3d>
                <a:bevelT w="114300" prst="artDeco"/>
              </a:sp3d>
            </c:spPr>
          </c:dPt>
          <c:dPt>
            <c:idx val="1"/>
            <c:bubble3D val="0"/>
            <c:spPr>
              <a:solidFill>
                <a:schemeClr val="accent3">
                  <a:lumMod val="60000"/>
                  <a:lumOff val="40000"/>
                </a:schemeClr>
              </a:solidFill>
              <a:scene3d>
                <a:camera prst="orthographicFront"/>
                <a:lightRig rig="threePt" dir="t"/>
              </a:scene3d>
              <a:sp3d>
                <a:bevelT w="114300" prst="artDeco"/>
              </a:sp3d>
            </c:spPr>
          </c:dPt>
          <c:dLbls>
            <c:txPr>
              <a:bodyPr/>
              <a:lstStyle/>
              <a:p>
                <a:pPr>
                  <a:defRPr sz="1200" b="1"/>
                </a:pPr>
                <a:endParaRPr lang="pl-PL"/>
              </a:p>
            </c:txPr>
            <c:showLegendKey val="0"/>
            <c:showVal val="0"/>
            <c:showCatName val="0"/>
            <c:showSerName val="0"/>
            <c:showPercent val="1"/>
            <c:showBubbleSize val="0"/>
            <c:showLeaderLines val="1"/>
          </c:dLbls>
          <c:cat>
            <c:strRef>
              <c:f>Arkusz1!$B$3:$B$5</c:f>
              <c:strCache>
                <c:ptCount val="3"/>
                <c:pt idx="0">
                  <c:v>Podstawowe</c:v>
                </c:pt>
                <c:pt idx="1">
                  <c:v>Średnie/ zawodowe</c:v>
                </c:pt>
                <c:pt idx="2">
                  <c:v>Wyższe</c:v>
                </c:pt>
              </c:strCache>
            </c:strRef>
          </c:cat>
          <c:val>
            <c:numRef>
              <c:f>Arkusz1!$C$3:$C$5</c:f>
              <c:numCache>
                <c:formatCode>General</c:formatCode>
                <c:ptCount val="3"/>
                <c:pt idx="0">
                  <c:v>2</c:v>
                </c:pt>
                <c:pt idx="1">
                  <c:v>22</c:v>
                </c:pt>
                <c:pt idx="2">
                  <c:v>29</c:v>
                </c:pt>
              </c:numCache>
            </c:numRef>
          </c:val>
        </c:ser>
        <c:dLbls>
          <c:showLegendKey val="0"/>
          <c:showVal val="0"/>
          <c:showCatName val="0"/>
          <c:showSerName val="0"/>
          <c:showPercent val="1"/>
          <c:showBubbleSize val="0"/>
          <c:showLeaderLines val="1"/>
        </c:dLbls>
        <c:firstSliceAng val="0"/>
      </c:pieChart>
    </c:plotArea>
    <c:legend>
      <c:legendPos val="r"/>
      <c:layout>
        <c:manualLayout>
          <c:xMode val="edge"/>
          <c:yMode val="edge"/>
          <c:x val="0.56910378013554053"/>
          <c:y val="0.37808043295542831"/>
          <c:w val="0.43089623639701408"/>
          <c:h val="0.3769486459460713"/>
        </c:manualLayout>
      </c:layout>
      <c:overlay val="0"/>
      <c:txPr>
        <a:bodyPr/>
        <a:lstStyle/>
        <a:p>
          <a:pPr rtl="0">
            <a:defRPr sz="1000"/>
          </a:pPr>
          <a:endParaRPr lang="pl-PL"/>
        </a:p>
      </c:txPr>
    </c:legend>
    <c:plotVisOnly val="1"/>
    <c:dispBlanksAs val="gap"/>
    <c:showDLblsOverMax val="0"/>
  </c:chart>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193EDF4-0DEF-4096-9FE6-ECB889CE8650}" type="doc">
      <dgm:prSet loTypeId="urn:microsoft.com/office/officeart/2005/8/layout/venn2" loCatId="relationship" qsTypeId="urn:microsoft.com/office/officeart/2005/8/quickstyle/simple1" qsCatId="simple" csTypeId="urn:microsoft.com/office/officeart/2005/8/colors/accent1_2" csCatId="accent1" phldr="1"/>
      <dgm:spPr/>
      <dgm:t>
        <a:bodyPr/>
        <a:lstStyle/>
        <a:p>
          <a:endParaRPr lang="pl-PL"/>
        </a:p>
      </dgm:t>
    </dgm:pt>
    <dgm:pt modelId="{25797F54-9E15-45B4-B75A-13D8562241C5}">
      <dgm:prSet phldrT="[Tekst]" phldr="1"/>
      <dgm:spPr>
        <a:noFill/>
        <a:ln>
          <a:solidFill>
            <a:schemeClr val="accent1">
              <a:lumMod val="75000"/>
            </a:schemeClr>
          </a:solidFill>
        </a:ln>
      </dgm:spPr>
      <dgm:t>
        <a:bodyPr/>
        <a:lstStyle/>
        <a:p>
          <a:endParaRPr lang="pl-PL"/>
        </a:p>
      </dgm:t>
    </dgm:pt>
    <dgm:pt modelId="{FF8FD369-7660-4133-B154-44234AA2CC3F}" type="parTrans" cxnId="{1AC8C4F8-E8DD-48C5-8F10-BA3C79667CDB}">
      <dgm:prSet/>
      <dgm:spPr/>
      <dgm:t>
        <a:bodyPr/>
        <a:lstStyle/>
        <a:p>
          <a:endParaRPr lang="pl-PL"/>
        </a:p>
      </dgm:t>
    </dgm:pt>
    <dgm:pt modelId="{C4209DA9-B4AC-470F-845A-A1D0433EA48A}" type="sibTrans" cxnId="{1AC8C4F8-E8DD-48C5-8F10-BA3C79667CDB}">
      <dgm:prSet/>
      <dgm:spPr/>
      <dgm:t>
        <a:bodyPr/>
        <a:lstStyle/>
        <a:p>
          <a:endParaRPr lang="pl-PL"/>
        </a:p>
      </dgm:t>
    </dgm:pt>
    <dgm:pt modelId="{AC226256-B359-4F9C-AD1D-26ED776D0C18}">
      <dgm:prSet phldrT="[Tekst]" phldr="1"/>
      <dgm:spPr>
        <a:noFill/>
        <a:ln>
          <a:solidFill>
            <a:schemeClr val="accent1">
              <a:lumMod val="75000"/>
            </a:schemeClr>
          </a:solidFill>
        </a:ln>
      </dgm:spPr>
      <dgm:t>
        <a:bodyPr/>
        <a:lstStyle/>
        <a:p>
          <a:endParaRPr lang="pl-PL"/>
        </a:p>
      </dgm:t>
    </dgm:pt>
    <dgm:pt modelId="{90B59B62-3107-4925-AAC0-C8DE21AA03DF}" type="parTrans" cxnId="{83C9F287-1A7F-40EF-B217-86F73C9BE0B2}">
      <dgm:prSet/>
      <dgm:spPr/>
      <dgm:t>
        <a:bodyPr/>
        <a:lstStyle/>
        <a:p>
          <a:endParaRPr lang="pl-PL"/>
        </a:p>
      </dgm:t>
    </dgm:pt>
    <dgm:pt modelId="{0075FDDA-F454-4146-8ED7-E31DE7C6D285}" type="sibTrans" cxnId="{83C9F287-1A7F-40EF-B217-86F73C9BE0B2}">
      <dgm:prSet/>
      <dgm:spPr/>
      <dgm:t>
        <a:bodyPr/>
        <a:lstStyle/>
        <a:p>
          <a:endParaRPr lang="pl-PL"/>
        </a:p>
      </dgm:t>
    </dgm:pt>
    <dgm:pt modelId="{F6B41500-BE59-4015-A655-8D09254172B9}">
      <dgm:prSet phldrT="[Tekst]" phldr="1"/>
      <dgm:spPr>
        <a:noFill/>
        <a:ln>
          <a:solidFill>
            <a:schemeClr val="accent1">
              <a:lumMod val="75000"/>
            </a:schemeClr>
          </a:solidFill>
        </a:ln>
      </dgm:spPr>
      <dgm:t>
        <a:bodyPr/>
        <a:lstStyle/>
        <a:p>
          <a:endParaRPr lang="pl-PL"/>
        </a:p>
      </dgm:t>
    </dgm:pt>
    <dgm:pt modelId="{6FBEAC93-9581-40AE-B926-760C02977DC8}" type="parTrans" cxnId="{E0D3247A-2EA5-4EE6-9410-B4FA71D7F328}">
      <dgm:prSet/>
      <dgm:spPr/>
      <dgm:t>
        <a:bodyPr/>
        <a:lstStyle/>
        <a:p>
          <a:endParaRPr lang="pl-PL"/>
        </a:p>
      </dgm:t>
    </dgm:pt>
    <dgm:pt modelId="{E186D488-694E-481A-AE16-C26A09E2AA62}" type="sibTrans" cxnId="{E0D3247A-2EA5-4EE6-9410-B4FA71D7F328}">
      <dgm:prSet/>
      <dgm:spPr/>
      <dgm:t>
        <a:bodyPr/>
        <a:lstStyle/>
        <a:p>
          <a:endParaRPr lang="pl-PL"/>
        </a:p>
      </dgm:t>
    </dgm:pt>
    <dgm:pt modelId="{7B37CFA2-0861-460D-87D5-CCCF17A97CFB}">
      <dgm:prSet phldrT="[Tekst]" phldr="1"/>
      <dgm:spPr>
        <a:noFill/>
        <a:ln>
          <a:solidFill>
            <a:schemeClr val="accent1">
              <a:lumMod val="75000"/>
            </a:schemeClr>
          </a:solidFill>
        </a:ln>
      </dgm:spPr>
      <dgm:t>
        <a:bodyPr/>
        <a:lstStyle/>
        <a:p>
          <a:endParaRPr lang="pl-PL" dirty="0"/>
        </a:p>
      </dgm:t>
    </dgm:pt>
    <dgm:pt modelId="{4C849325-E570-4498-B5F6-B5F0BE136865}" type="parTrans" cxnId="{08CDD6F7-D3D1-4E2F-B224-321FAAEFB325}">
      <dgm:prSet/>
      <dgm:spPr/>
      <dgm:t>
        <a:bodyPr/>
        <a:lstStyle/>
        <a:p>
          <a:endParaRPr lang="pl-PL"/>
        </a:p>
      </dgm:t>
    </dgm:pt>
    <dgm:pt modelId="{D2771848-99CF-44E4-A015-6EF74D3BE5B9}" type="sibTrans" cxnId="{08CDD6F7-D3D1-4E2F-B224-321FAAEFB325}">
      <dgm:prSet/>
      <dgm:spPr/>
      <dgm:t>
        <a:bodyPr/>
        <a:lstStyle/>
        <a:p>
          <a:endParaRPr lang="pl-PL"/>
        </a:p>
      </dgm:t>
    </dgm:pt>
    <dgm:pt modelId="{7B8496E2-BB97-4F35-88F5-F5019289CFA5}">
      <dgm:prSet phldrT="[Tekst]" custT="1"/>
      <dgm:spPr>
        <a:noFill/>
        <a:ln>
          <a:solidFill>
            <a:schemeClr val="accent6"/>
          </a:solidFill>
        </a:ln>
      </dgm:spPr>
      <dgm:t>
        <a:bodyPr/>
        <a:lstStyle/>
        <a:p>
          <a:r>
            <a:rPr lang="pl-PL" sz="2400" b="1" dirty="0" smtClean="0">
              <a:solidFill>
                <a:schemeClr val="tx1"/>
              </a:solidFill>
            </a:rPr>
            <a:t>Osoba starsza wymagająca opieki</a:t>
          </a:r>
          <a:endParaRPr lang="pl-PL" sz="2400" dirty="0"/>
        </a:p>
      </dgm:t>
    </dgm:pt>
    <dgm:pt modelId="{95F9327B-ECE8-4092-B135-2437DF2FF611}" type="parTrans" cxnId="{6D9ED3AC-8A18-426C-A142-823B734C930F}">
      <dgm:prSet/>
      <dgm:spPr/>
      <dgm:t>
        <a:bodyPr/>
        <a:lstStyle/>
        <a:p>
          <a:endParaRPr lang="pl-PL"/>
        </a:p>
      </dgm:t>
    </dgm:pt>
    <dgm:pt modelId="{7E2E9B7E-865F-416C-A5BC-13003CA0FC41}" type="sibTrans" cxnId="{6D9ED3AC-8A18-426C-A142-823B734C930F}">
      <dgm:prSet/>
      <dgm:spPr/>
      <dgm:t>
        <a:bodyPr/>
        <a:lstStyle/>
        <a:p>
          <a:endParaRPr lang="pl-PL"/>
        </a:p>
      </dgm:t>
    </dgm:pt>
    <dgm:pt modelId="{44B4E062-3677-4F2C-9DAD-375FF55E6B07}" type="pres">
      <dgm:prSet presAssocID="{8193EDF4-0DEF-4096-9FE6-ECB889CE8650}" presName="Name0" presStyleCnt="0">
        <dgm:presLayoutVars>
          <dgm:chMax val="7"/>
          <dgm:resizeHandles val="exact"/>
        </dgm:presLayoutVars>
      </dgm:prSet>
      <dgm:spPr/>
      <dgm:t>
        <a:bodyPr/>
        <a:lstStyle/>
        <a:p>
          <a:endParaRPr lang="pl-PL"/>
        </a:p>
      </dgm:t>
    </dgm:pt>
    <dgm:pt modelId="{69074DDC-8577-4105-93E3-F68C2E7B7D22}" type="pres">
      <dgm:prSet presAssocID="{8193EDF4-0DEF-4096-9FE6-ECB889CE8650}" presName="comp1" presStyleCnt="0"/>
      <dgm:spPr/>
    </dgm:pt>
    <dgm:pt modelId="{A78F2635-7160-4E76-869C-ECAA11B9F70A}" type="pres">
      <dgm:prSet presAssocID="{8193EDF4-0DEF-4096-9FE6-ECB889CE8650}" presName="circle1" presStyleLbl="node1" presStyleIdx="0" presStyleCnt="5"/>
      <dgm:spPr/>
      <dgm:t>
        <a:bodyPr/>
        <a:lstStyle/>
        <a:p>
          <a:endParaRPr lang="pl-PL"/>
        </a:p>
      </dgm:t>
    </dgm:pt>
    <dgm:pt modelId="{B8E295F0-BB37-4850-BD28-125E0C3B9698}" type="pres">
      <dgm:prSet presAssocID="{8193EDF4-0DEF-4096-9FE6-ECB889CE8650}" presName="c1text" presStyleLbl="node1" presStyleIdx="0" presStyleCnt="5">
        <dgm:presLayoutVars>
          <dgm:bulletEnabled val="1"/>
        </dgm:presLayoutVars>
      </dgm:prSet>
      <dgm:spPr/>
      <dgm:t>
        <a:bodyPr/>
        <a:lstStyle/>
        <a:p>
          <a:endParaRPr lang="pl-PL"/>
        </a:p>
      </dgm:t>
    </dgm:pt>
    <dgm:pt modelId="{1E96E604-B8F8-43CF-9C7B-E15596216010}" type="pres">
      <dgm:prSet presAssocID="{8193EDF4-0DEF-4096-9FE6-ECB889CE8650}" presName="comp2" presStyleCnt="0"/>
      <dgm:spPr/>
    </dgm:pt>
    <dgm:pt modelId="{AA99D86A-2D7D-4632-9E9B-BF0044578669}" type="pres">
      <dgm:prSet presAssocID="{8193EDF4-0DEF-4096-9FE6-ECB889CE8650}" presName="circle2" presStyleLbl="node1" presStyleIdx="1" presStyleCnt="5"/>
      <dgm:spPr/>
      <dgm:t>
        <a:bodyPr/>
        <a:lstStyle/>
        <a:p>
          <a:endParaRPr lang="pl-PL"/>
        </a:p>
      </dgm:t>
    </dgm:pt>
    <dgm:pt modelId="{9498777C-BB9A-4780-BEE6-47CF884543CC}" type="pres">
      <dgm:prSet presAssocID="{8193EDF4-0DEF-4096-9FE6-ECB889CE8650}" presName="c2text" presStyleLbl="node1" presStyleIdx="1" presStyleCnt="5">
        <dgm:presLayoutVars>
          <dgm:bulletEnabled val="1"/>
        </dgm:presLayoutVars>
      </dgm:prSet>
      <dgm:spPr/>
      <dgm:t>
        <a:bodyPr/>
        <a:lstStyle/>
        <a:p>
          <a:endParaRPr lang="pl-PL"/>
        </a:p>
      </dgm:t>
    </dgm:pt>
    <dgm:pt modelId="{FC858862-677E-47DE-AC85-70F2F2B31B22}" type="pres">
      <dgm:prSet presAssocID="{8193EDF4-0DEF-4096-9FE6-ECB889CE8650}" presName="comp3" presStyleCnt="0"/>
      <dgm:spPr/>
    </dgm:pt>
    <dgm:pt modelId="{58309E8B-62F1-4BBE-8A8F-5DB6DC97D3EA}" type="pres">
      <dgm:prSet presAssocID="{8193EDF4-0DEF-4096-9FE6-ECB889CE8650}" presName="circle3" presStyleLbl="node1" presStyleIdx="2" presStyleCnt="5"/>
      <dgm:spPr/>
      <dgm:t>
        <a:bodyPr/>
        <a:lstStyle/>
        <a:p>
          <a:endParaRPr lang="pl-PL"/>
        </a:p>
      </dgm:t>
    </dgm:pt>
    <dgm:pt modelId="{AEFE685B-4C89-40C6-A8EB-9B5726CFAC0A}" type="pres">
      <dgm:prSet presAssocID="{8193EDF4-0DEF-4096-9FE6-ECB889CE8650}" presName="c3text" presStyleLbl="node1" presStyleIdx="2" presStyleCnt="5">
        <dgm:presLayoutVars>
          <dgm:bulletEnabled val="1"/>
        </dgm:presLayoutVars>
      </dgm:prSet>
      <dgm:spPr/>
      <dgm:t>
        <a:bodyPr/>
        <a:lstStyle/>
        <a:p>
          <a:endParaRPr lang="pl-PL"/>
        </a:p>
      </dgm:t>
    </dgm:pt>
    <dgm:pt modelId="{7F413B9F-2955-408A-853D-B0ACE774BB7E}" type="pres">
      <dgm:prSet presAssocID="{8193EDF4-0DEF-4096-9FE6-ECB889CE8650}" presName="comp4" presStyleCnt="0"/>
      <dgm:spPr/>
    </dgm:pt>
    <dgm:pt modelId="{38767035-1C35-481C-9B9B-FEE895A022A1}" type="pres">
      <dgm:prSet presAssocID="{8193EDF4-0DEF-4096-9FE6-ECB889CE8650}" presName="circle4" presStyleLbl="node1" presStyleIdx="3" presStyleCnt="5"/>
      <dgm:spPr/>
      <dgm:t>
        <a:bodyPr/>
        <a:lstStyle/>
        <a:p>
          <a:endParaRPr lang="pl-PL"/>
        </a:p>
      </dgm:t>
    </dgm:pt>
    <dgm:pt modelId="{867399CE-0B3B-42CC-87B7-C4F924AB3814}" type="pres">
      <dgm:prSet presAssocID="{8193EDF4-0DEF-4096-9FE6-ECB889CE8650}" presName="c4text" presStyleLbl="node1" presStyleIdx="3" presStyleCnt="5">
        <dgm:presLayoutVars>
          <dgm:bulletEnabled val="1"/>
        </dgm:presLayoutVars>
      </dgm:prSet>
      <dgm:spPr/>
      <dgm:t>
        <a:bodyPr/>
        <a:lstStyle/>
        <a:p>
          <a:endParaRPr lang="pl-PL"/>
        </a:p>
      </dgm:t>
    </dgm:pt>
    <dgm:pt modelId="{6D6798AD-AA4B-49AB-84C2-ED21D496C403}" type="pres">
      <dgm:prSet presAssocID="{8193EDF4-0DEF-4096-9FE6-ECB889CE8650}" presName="comp5" presStyleCnt="0"/>
      <dgm:spPr/>
    </dgm:pt>
    <dgm:pt modelId="{AB11D58F-2F16-4266-8482-44FBD9AF33E0}" type="pres">
      <dgm:prSet presAssocID="{8193EDF4-0DEF-4096-9FE6-ECB889CE8650}" presName="circle5" presStyleLbl="node1" presStyleIdx="4" presStyleCnt="5" custScaleX="109732"/>
      <dgm:spPr/>
      <dgm:t>
        <a:bodyPr/>
        <a:lstStyle/>
        <a:p>
          <a:endParaRPr lang="pl-PL"/>
        </a:p>
      </dgm:t>
    </dgm:pt>
    <dgm:pt modelId="{FF7A1D21-E1CA-4ED4-AD09-B04C36AC1310}" type="pres">
      <dgm:prSet presAssocID="{8193EDF4-0DEF-4096-9FE6-ECB889CE8650}" presName="c5text" presStyleLbl="node1" presStyleIdx="4" presStyleCnt="5">
        <dgm:presLayoutVars>
          <dgm:bulletEnabled val="1"/>
        </dgm:presLayoutVars>
      </dgm:prSet>
      <dgm:spPr/>
      <dgm:t>
        <a:bodyPr/>
        <a:lstStyle/>
        <a:p>
          <a:endParaRPr lang="pl-PL"/>
        </a:p>
      </dgm:t>
    </dgm:pt>
  </dgm:ptLst>
  <dgm:cxnLst>
    <dgm:cxn modelId="{67E1CE25-062E-4D33-94E8-D23CEAAF339B}" type="presOf" srcId="{25797F54-9E15-45B4-B75A-13D8562241C5}" destId="{A78F2635-7160-4E76-869C-ECAA11B9F70A}" srcOrd="0" destOrd="0" presId="urn:microsoft.com/office/officeart/2005/8/layout/venn2"/>
    <dgm:cxn modelId="{E0D3247A-2EA5-4EE6-9410-B4FA71D7F328}" srcId="{8193EDF4-0DEF-4096-9FE6-ECB889CE8650}" destId="{F6B41500-BE59-4015-A655-8D09254172B9}" srcOrd="3" destOrd="0" parTransId="{6FBEAC93-9581-40AE-B926-760C02977DC8}" sibTransId="{E186D488-694E-481A-AE16-C26A09E2AA62}"/>
    <dgm:cxn modelId="{5411B8A1-263B-49C9-86CC-2A474B26DA80}" type="presOf" srcId="{25797F54-9E15-45B4-B75A-13D8562241C5}" destId="{B8E295F0-BB37-4850-BD28-125E0C3B9698}" srcOrd="1" destOrd="0" presId="urn:microsoft.com/office/officeart/2005/8/layout/venn2"/>
    <dgm:cxn modelId="{83C9F287-1A7F-40EF-B217-86F73C9BE0B2}" srcId="{8193EDF4-0DEF-4096-9FE6-ECB889CE8650}" destId="{AC226256-B359-4F9C-AD1D-26ED776D0C18}" srcOrd="2" destOrd="0" parTransId="{90B59B62-3107-4925-AAC0-C8DE21AA03DF}" sibTransId="{0075FDDA-F454-4146-8ED7-E31DE7C6D285}"/>
    <dgm:cxn modelId="{5541E59E-22CF-453F-BCB4-52F65BFCE3FF}" type="presOf" srcId="{8193EDF4-0DEF-4096-9FE6-ECB889CE8650}" destId="{44B4E062-3677-4F2C-9DAD-375FF55E6B07}" srcOrd="0" destOrd="0" presId="urn:microsoft.com/office/officeart/2005/8/layout/venn2"/>
    <dgm:cxn modelId="{7014B4F4-B272-478C-94E2-772596B1A7F9}" type="presOf" srcId="{F6B41500-BE59-4015-A655-8D09254172B9}" destId="{38767035-1C35-481C-9B9B-FEE895A022A1}" srcOrd="0" destOrd="0" presId="urn:microsoft.com/office/officeart/2005/8/layout/venn2"/>
    <dgm:cxn modelId="{08CDD6F7-D3D1-4E2F-B224-321FAAEFB325}" srcId="{8193EDF4-0DEF-4096-9FE6-ECB889CE8650}" destId="{7B37CFA2-0861-460D-87D5-CCCF17A97CFB}" srcOrd="1" destOrd="0" parTransId="{4C849325-E570-4498-B5F6-B5F0BE136865}" sibTransId="{D2771848-99CF-44E4-A015-6EF74D3BE5B9}"/>
    <dgm:cxn modelId="{1AC8C4F8-E8DD-48C5-8F10-BA3C79667CDB}" srcId="{8193EDF4-0DEF-4096-9FE6-ECB889CE8650}" destId="{25797F54-9E15-45B4-B75A-13D8562241C5}" srcOrd="0" destOrd="0" parTransId="{FF8FD369-7660-4133-B154-44234AA2CC3F}" sibTransId="{C4209DA9-B4AC-470F-845A-A1D0433EA48A}"/>
    <dgm:cxn modelId="{5AD02269-B7EB-441E-AF0A-322F43FC4E48}" type="presOf" srcId="{AC226256-B359-4F9C-AD1D-26ED776D0C18}" destId="{58309E8B-62F1-4BBE-8A8F-5DB6DC97D3EA}" srcOrd="0" destOrd="0" presId="urn:microsoft.com/office/officeart/2005/8/layout/venn2"/>
    <dgm:cxn modelId="{C8C8E750-6EED-427B-8B00-A686204B661A}" type="presOf" srcId="{7B37CFA2-0861-460D-87D5-CCCF17A97CFB}" destId="{AA99D86A-2D7D-4632-9E9B-BF0044578669}" srcOrd="0" destOrd="0" presId="urn:microsoft.com/office/officeart/2005/8/layout/venn2"/>
    <dgm:cxn modelId="{B8380E35-F3CF-473A-A2E4-BBFA86EB6F48}" type="presOf" srcId="{AC226256-B359-4F9C-AD1D-26ED776D0C18}" destId="{AEFE685B-4C89-40C6-A8EB-9B5726CFAC0A}" srcOrd="1" destOrd="0" presId="urn:microsoft.com/office/officeart/2005/8/layout/venn2"/>
    <dgm:cxn modelId="{A25245B9-85C5-4737-9D0C-A097951B939E}" type="presOf" srcId="{7B37CFA2-0861-460D-87D5-CCCF17A97CFB}" destId="{9498777C-BB9A-4780-BEE6-47CF884543CC}" srcOrd="1" destOrd="0" presId="urn:microsoft.com/office/officeart/2005/8/layout/venn2"/>
    <dgm:cxn modelId="{6D9ED3AC-8A18-426C-A142-823B734C930F}" srcId="{8193EDF4-0DEF-4096-9FE6-ECB889CE8650}" destId="{7B8496E2-BB97-4F35-88F5-F5019289CFA5}" srcOrd="4" destOrd="0" parTransId="{95F9327B-ECE8-4092-B135-2437DF2FF611}" sibTransId="{7E2E9B7E-865F-416C-A5BC-13003CA0FC41}"/>
    <dgm:cxn modelId="{6BAE7A83-000B-4DFE-9C2E-13727EED456B}" type="presOf" srcId="{F6B41500-BE59-4015-A655-8D09254172B9}" destId="{867399CE-0B3B-42CC-87B7-C4F924AB3814}" srcOrd="1" destOrd="0" presId="urn:microsoft.com/office/officeart/2005/8/layout/venn2"/>
    <dgm:cxn modelId="{D01CCEE9-6F6D-465D-9925-86A5C3D61EB6}" type="presOf" srcId="{7B8496E2-BB97-4F35-88F5-F5019289CFA5}" destId="{AB11D58F-2F16-4266-8482-44FBD9AF33E0}" srcOrd="0" destOrd="0" presId="urn:microsoft.com/office/officeart/2005/8/layout/venn2"/>
    <dgm:cxn modelId="{1DC12050-94D4-44C0-8915-A25D69E196DD}" type="presOf" srcId="{7B8496E2-BB97-4F35-88F5-F5019289CFA5}" destId="{FF7A1D21-E1CA-4ED4-AD09-B04C36AC1310}" srcOrd="1" destOrd="0" presId="urn:microsoft.com/office/officeart/2005/8/layout/venn2"/>
    <dgm:cxn modelId="{DCD019BD-4CF2-4C34-94EA-6838994ED91E}" type="presParOf" srcId="{44B4E062-3677-4F2C-9DAD-375FF55E6B07}" destId="{69074DDC-8577-4105-93E3-F68C2E7B7D22}" srcOrd="0" destOrd="0" presId="urn:microsoft.com/office/officeart/2005/8/layout/venn2"/>
    <dgm:cxn modelId="{09DBEA5C-D220-47B4-B384-4EEA096C7EC1}" type="presParOf" srcId="{69074DDC-8577-4105-93E3-F68C2E7B7D22}" destId="{A78F2635-7160-4E76-869C-ECAA11B9F70A}" srcOrd="0" destOrd="0" presId="urn:microsoft.com/office/officeart/2005/8/layout/venn2"/>
    <dgm:cxn modelId="{39B80E48-E52D-4DDE-A95E-F1D6EF05AAC3}" type="presParOf" srcId="{69074DDC-8577-4105-93E3-F68C2E7B7D22}" destId="{B8E295F0-BB37-4850-BD28-125E0C3B9698}" srcOrd="1" destOrd="0" presId="urn:microsoft.com/office/officeart/2005/8/layout/venn2"/>
    <dgm:cxn modelId="{CB60A1C1-3205-4C33-99EF-99535E25EB46}" type="presParOf" srcId="{44B4E062-3677-4F2C-9DAD-375FF55E6B07}" destId="{1E96E604-B8F8-43CF-9C7B-E15596216010}" srcOrd="1" destOrd="0" presId="urn:microsoft.com/office/officeart/2005/8/layout/venn2"/>
    <dgm:cxn modelId="{845BB533-D736-4F7E-9AF4-890949CF672C}" type="presParOf" srcId="{1E96E604-B8F8-43CF-9C7B-E15596216010}" destId="{AA99D86A-2D7D-4632-9E9B-BF0044578669}" srcOrd="0" destOrd="0" presId="urn:microsoft.com/office/officeart/2005/8/layout/venn2"/>
    <dgm:cxn modelId="{593235AD-6CDD-4D05-A79D-05B1C7196B87}" type="presParOf" srcId="{1E96E604-B8F8-43CF-9C7B-E15596216010}" destId="{9498777C-BB9A-4780-BEE6-47CF884543CC}" srcOrd="1" destOrd="0" presId="urn:microsoft.com/office/officeart/2005/8/layout/venn2"/>
    <dgm:cxn modelId="{CBF6C6FB-A94F-44E4-B852-8DD3A2627419}" type="presParOf" srcId="{44B4E062-3677-4F2C-9DAD-375FF55E6B07}" destId="{FC858862-677E-47DE-AC85-70F2F2B31B22}" srcOrd="2" destOrd="0" presId="urn:microsoft.com/office/officeart/2005/8/layout/venn2"/>
    <dgm:cxn modelId="{F63948D4-9B43-4D10-8262-082DD6E0F8D9}" type="presParOf" srcId="{FC858862-677E-47DE-AC85-70F2F2B31B22}" destId="{58309E8B-62F1-4BBE-8A8F-5DB6DC97D3EA}" srcOrd="0" destOrd="0" presId="urn:microsoft.com/office/officeart/2005/8/layout/venn2"/>
    <dgm:cxn modelId="{2EA1D903-4225-40D1-AC75-896F7A893DEE}" type="presParOf" srcId="{FC858862-677E-47DE-AC85-70F2F2B31B22}" destId="{AEFE685B-4C89-40C6-A8EB-9B5726CFAC0A}" srcOrd="1" destOrd="0" presId="urn:microsoft.com/office/officeart/2005/8/layout/venn2"/>
    <dgm:cxn modelId="{94BCE84F-7EF0-4122-AA5A-D607E0CD0AA0}" type="presParOf" srcId="{44B4E062-3677-4F2C-9DAD-375FF55E6B07}" destId="{7F413B9F-2955-408A-853D-B0ACE774BB7E}" srcOrd="3" destOrd="0" presId="urn:microsoft.com/office/officeart/2005/8/layout/venn2"/>
    <dgm:cxn modelId="{D2ECD3C8-938E-447A-ACE5-A541D470044A}" type="presParOf" srcId="{7F413B9F-2955-408A-853D-B0ACE774BB7E}" destId="{38767035-1C35-481C-9B9B-FEE895A022A1}" srcOrd="0" destOrd="0" presId="urn:microsoft.com/office/officeart/2005/8/layout/venn2"/>
    <dgm:cxn modelId="{C0CDC288-77D1-48BB-AEC3-626925739281}" type="presParOf" srcId="{7F413B9F-2955-408A-853D-B0ACE774BB7E}" destId="{867399CE-0B3B-42CC-87B7-C4F924AB3814}" srcOrd="1" destOrd="0" presId="urn:microsoft.com/office/officeart/2005/8/layout/venn2"/>
    <dgm:cxn modelId="{B252BDA3-3F6B-47E5-84B8-0118CD7444B4}" type="presParOf" srcId="{44B4E062-3677-4F2C-9DAD-375FF55E6B07}" destId="{6D6798AD-AA4B-49AB-84C2-ED21D496C403}" srcOrd="4" destOrd="0" presId="urn:microsoft.com/office/officeart/2005/8/layout/venn2"/>
    <dgm:cxn modelId="{35178740-769D-41E3-9E31-2ECE4850C65D}" type="presParOf" srcId="{6D6798AD-AA4B-49AB-84C2-ED21D496C403}" destId="{AB11D58F-2F16-4266-8482-44FBD9AF33E0}" srcOrd="0" destOrd="0" presId="urn:microsoft.com/office/officeart/2005/8/layout/venn2"/>
    <dgm:cxn modelId="{CAFDEB40-9EAA-4B26-986B-4C54B6858402}" type="presParOf" srcId="{6D6798AD-AA4B-49AB-84C2-ED21D496C403}" destId="{FF7A1D21-E1CA-4ED4-AD09-B04C36AC1310}" srcOrd="1" destOrd="0" presId="urn:microsoft.com/office/officeart/2005/8/layout/ven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8F2635-7160-4E76-869C-ECAA11B9F70A}">
      <dsp:nvSpPr>
        <dsp:cNvPr id="0" name=""/>
        <dsp:cNvSpPr/>
      </dsp:nvSpPr>
      <dsp:spPr>
        <a:xfrm>
          <a:off x="1399592" y="0"/>
          <a:ext cx="6597351" cy="6597351"/>
        </a:xfrm>
        <a:prstGeom prst="ellipse">
          <a:avLst/>
        </a:prstGeom>
        <a:noFill/>
        <a:ln w="25400" cap="flat" cmpd="sng" algn="ctr">
          <a:solidFill>
            <a:schemeClr val="accent1">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163576" rIns="163576" bIns="163576" numCol="1" spcCol="1270" anchor="ctr" anchorCtr="0">
          <a:noAutofit/>
        </a:bodyPr>
        <a:lstStyle/>
        <a:p>
          <a:pPr lvl="0" algn="ctr" defTabSz="1022350">
            <a:lnSpc>
              <a:spcPct val="90000"/>
            </a:lnSpc>
            <a:spcBef>
              <a:spcPct val="0"/>
            </a:spcBef>
            <a:spcAft>
              <a:spcPct val="35000"/>
            </a:spcAft>
          </a:pPr>
          <a:endParaRPr lang="pl-PL" sz="2300" kern="1200"/>
        </a:p>
      </dsp:txBody>
      <dsp:txXfrm>
        <a:off x="3461264" y="329867"/>
        <a:ext cx="2474007" cy="659735"/>
      </dsp:txXfrm>
    </dsp:sp>
    <dsp:sp modelId="{AA99D86A-2D7D-4632-9E9B-BF0044578669}">
      <dsp:nvSpPr>
        <dsp:cNvPr id="0" name=""/>
        <dsp:cNvSpPr/>
      </dsp:nvSpPr>
      <dsp:spPr>
        <a:xfrm>
          <a:off x="1894393" y="989602"/>
          <a:ext cx="5607749" cy="5607749"/>
        </a:xfrm>
        <a:prstGeom prst="ellipse">
          <a:avLst/>
        </a:prstGeom>
        <a:noFill/>
        <a:ln w="25400" cap="flat" cmpd="sng" algn="ctr">
          <a:solidFill>
            <a:schemeClr val="accent1">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lvl="0" algn="ctr" defTabSz="977900">
            <a:lnSpc>
              <a:spcPct val="90000"/>
            </a:lnSpc>
            <a:spcBef>
              <a:spcPct val="0"/>
            </a:spcBef>
            <a:spcAft>
              <a:spcPct val="35000"/>
            </a:spcAft>
          </a:pPr>
          <a:endParaRPr lang="pl-PL" sz="2200" kern="1200" dirty="0"/>
        </a:p>
      </dsp:txBody>
      <dsp:txXfrm>
        <a:off x="3489097" y="1312048"/>
        <a:ext cx="2418341" cy="644891"/>
      </dsp:txXfrm>
    </dsp:sp>
    <dsp:sp modelId="{58309E8B-62F1-4BBE-8A8F-5DB6DC97D3EA}">
      <dsp:nvSpPr>
        <dsp:cNvPr id="0" name=""/>
        <dsp:cNvSpPr/>
      </dsp:nvSpPr>
      <dsp:spPr>
        <a:xfrm>
          <a:off x="2389194" y="1979205"/>
          <a:ext cx="4618146" cy="4618146"/>
        </a:xfrm>
        <a:prstGeom prst="ellipse">
          <a:avLst/>
        </a:prstGeom>
        <a:noFill/>
        <a:ln w="25400" cap="flat" cmpd="sng" algn="ctr">
          <a:solidFill>
            <a:schemeClr val="accent1">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lvl="0" algn="ctr" defTabSz="977900">
            <a:lnSpc>
              <a:spcPct val="90000"/>
            </a:lnSpc>
            <a:spcBef>
              <a:spcPct val="0"/>
            </a:spcBef>
            <a:spcAft>
              <a:spcPct val="35000"/>
            </a:spcAft>
          </a:pPr>
          <a:endParaRPr lang="pl-PL" sz="2200" kern="1200"/>
        </a:p>
      </dsp:txBody>
      <dsp:txXfrm>
        <a:off x="3503322" y="2297857"/>
        <a:ext cx="2389890" cy="637304"/>
      </dsp:txXfrm>
    </dsp:sp>
    <dsp:sp modelId="{38767035-1C35-481C-9B9B-FEE895A022A1}">
      <dsp:nvSpPr>
        <dsp:cNvPr id="0" name=""/>
        <dsp:cNvSpPr/>
      </dsp:nvSpPr>
      <dsp:spPr>
        <a:xfrm>
          <a:off x="2883996" y="2968808"/>
          <a:ext cx="3628543" cy="3628543"/>
        </a:xfrm>
        <a:prstGeom prst="ellipse">
          <a:avLst/>
        </a:prstGeom>
        <a:noFill/>
        <a:ln w="25400" cap="flat" cmpd="sng" algn="ctr">
          <a:solidFill>
            <a:schemeClr val="accent1">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163576" rIns="163576" bIns="163576" numCol="1" spcCol="1270" anchor="ctr" anchorCtr="0">
          <a:noAutofit/>
        </a:bodyPr>
        <a:lstStyle/>
        <a:p>
          <a:pPr lvl="0" algn="ctr" defTabSz="1022350">
            <a:lnSpc>
              <a:spcPct val="90000"/>
            </a:lnSpc>
            <a:spcBef>
              <a:spcPct val="0"/>
            </a:spcBef>
            <a:spcAft>
              <a:spcPct val="35000"/>
            </a:spcAft>
          </a:pPr>
          <a:endParaRPr lang="pl-PL" sz="2300" kern="1200"/>
        </a:p>
      </dsp:txBody>
      <dsp:txXfrm>
        <a:off x="3718561" y="3295377"/>
        <a:ext cx="1959413" cy="653137"/>
      </dsp:txXfrm>
    </dsp:sp>
    <dsp:sp modelId="{AB11D58F-2F16-4266-8482-44FBD9AF33E0}">
      <dsp:nvSpPr>
        <dsp:cNvPr id="0" name=""/>
        <dsp:cNvSpPr/>
      </dsp:nvSpPr>
      <dsp:spPr>
        <a:xfrm>
          <a:off x="3250386" y="3958411"/>
          <a:ext cx="2895762" cy="2638940"/>
        </a:xfrm>
        <a:prstGeom prst="ellipse">
          <a:avLst/>
        </a:prstGeom>
        <a:noFill/>
        <a:ln w="25400" cap="flat" cmpd="sng" algn="ctr">
          <a:solidFill>
            <a:schemeClr val="accent6"/>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pl-PL" sz="2400" b="1" kern="1200" dirty="0" smtClean="0">
              <a:solidFill>
                <a:schemeClr val="tx1"/>
              </a:solidFill>
            </a:rPr>
            <a:t>Osoba starsza wymagająca opieki</a:t>
          </a:r>
          <a:endParaRPr lang="pl-PL" sz="2400" kern="1200" dirty="0"/>
        </a:p>
      </dsp:txBody>
      <dsp:txXfrm>
        <a:off x="3674461" y="4618146"/>
        <a:ext cx="2047613" cy="1319470"/>
      </dsp:txXfrm>
    </dsp:sp>
  </dsp:spTree>
</dsp:drawing>
</file>

<file path=ppt/diagrams/layout1.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889938" cy="496411"/>
          </a:xfrm>
          <a:prstGeom prst="rect">
            <a:avLst/>
          </a:prstGeom>
        </p:spPr>
        <p:txBody>
          <a:bodyPr vert="horz" lIns="91440" tIns="45720" rIns="91440" bIns="45720" rtlCol="0"/>
          <a:lstStyle>
            <a:lvl1pPr algn="l">
              <a:defRPr sz="1200"/>
            </a:lvl1pPr>
          </a:lstStyle>
          <a:p>
            <a:endParaRPr lang="pl-PL"/>
          </a:p>
        </p:txBody>
      </p:sp>
      <p:sp>
        <p:nvSpPr>
          <p:cNvPr id="3" name="Symbol zastępczy daty 2"/>
          <p:cNvSpPr>
            <a:spLocks noGrp="1"/>
          </p:cNvSpPr>
          <p:nvPr>
            <p:ph type="dt" sz="quarter" idx="1"/>
          </p:nvPr>
        </p:nvSpPr>
        <p:spPr>
          <a:xfrm>
            <a:off x="3777607" y="0"/>
            <a:ext cx="2889938" cy="496411"/>
          </a:xfrm>
          <a:prstGeom prst="rect">
            <a:avLst/>
          </a:prstGeom>
        </p:spPr>
        <p:txBody>
          <a:bodyPr vert="horz" lIns="91440" tIns="45720" rIns="91440" bIns="45720" rtlCol="0"/>
          <a:lstStyle>
            <a:lvl1pPr algn="r">
              <a:defRPr sz="1200"/>
            </a:lvl1pPr>
          </a:lstStyle>
          <a:p>
            <a:fld id="{6D498D0C-04CF-4F5D-9DFA-AF79DEE80060}" type="datetimeFigureOut">
              <a:rPr lang="pl-PL" smtClean="0"/>
              <a:pPr/>
              <a:t>2015-10-06</a:t>
            </a:fld>
            <a:endParaRPr lang="pl-PL"/>
          </a:p>
        </p:txBody>
      </p:sp>
      <p:sp>
        <p:nvSpPr>
          <p:cNvPr id="4" name="Symbol zastępczy stopki 3"/>
          <p:cNvSpPr>
            <a:spLocks noGrp="1"/>
          </p:cNvSpPr>
          <p:nvPr>
            <p:ph type="ftr" sz="quarter" idx="2"/>
          </p:nvPr>
        </p:nvSpPr>
        <p:spPr>
          <a:xfrm>
            <a:off x="0" y="9430091"/>
            <a:ext cx="2889938" cy="496411"/>
          </a:xfrm>
          <a:prstGeom prst="rect">
            <a:avLst/>
          </a:prstGeom>
        </p:spPr>
        <p:txBody>
          <a:bodyPr vert="horz" lIns="91440" tIns="45720" rIns="91440" bIns="45720" rtlCol="0" anchor="b"/>
          <a:lstStyle>
            <a:lvl1pPr algn="l">
              <a:defRPr sz="1200"/>
            </a:lvl1pPr>
          </a:lstStyle>
          <a:p>
            <a:endParaRPr lang="pl-PL"/>
          </a:p>
        </p:txBody>
      </p:sp>
      <p:sp>
        <p:nvSpPr>
          <p:cNvPr id="5" name="Symbol zastępczy numeru slajdu 4"/>
          <p:cNvSpPr>
            <a:spLocks noGrp="1"/>
          </p:cNvSpPr>
          <p:nvPr>
            <p:ph type="sldNum" sz="quarter" idx="3"/>
          </p:nvPr>
        </p:nvSpPr>
        <p:spPr>
          <a:xfrm>
            <a:off x="3777607" y="9430091"/>
            <a:ext cx="2889938" cy="496411"/>
          </a:xfrm>
          <a:prstGeom prst="rect">
            <a:avLst/>
          </a:prstGeom>
        </p:spPr>
        <p:txBody>
          <a:bodyPr vert="horz" lIns="91440" tIns="45720" rIns="91440" bIns="45720" rtlCol="0" anchor="b"/>
          <a:lstStyle>
            <a:lvl1pPr algn="r">
              <a:defRPr sz="1200"/>
            </a:lvl1pPr>
          </a:lstStyle>
          <a:p>
            <a:fld id="{6E839549-70F1-40D7-A0C4-3FA041168693}" type="slidenum">
              <a:rPr lang="pl-PL" smtClean="0"/>
              <a:pPr/>
              <a:t>‹#›</a:t>
            </a:fld>
            <a:endParaRPr lang="pl-PL"/>
          </a:p>
        </p:txBody>
      </p:sp>
    </p:spTree>
    <p:extLst>
      <p:ext uri="{BB962C8B-B14F-4D97-AF65-F5344CB8AC3E}">
        <p14:creationId xmlns:p14="http://schemas.microsoft.com/office/powerpoint/2010/main" val="423962130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889938" cy="496411"/>
          </a:xfrm>
          <a:prstGeom prst="rect">
            <a:avLst/>
          </a:prstGeom>
        </p:spPr>
        <p:txBody>
          <a:bodyPr vert="horz" lIns="91440" tIns="45720" rIns="91440" bIns="45720" rtlCol="0"/>
          <a:lstStyle>
            <a:lvl1pPr algn="l">
              <a:defRPr sz="1200"/>
            </a:lvl1pPr>
          </a:lstStyle>
          <a:p>
            <a:endParaRPr lang="pl-PL"/>
          </a:p>
        </p:txBody>
      </p:sp>
      <p:sp>
        <p:nvSpPr>
          <p:cNvPr id="3" name="Symbol zastępczy daty 2"/>
          <p:cNvSpPr>
            <a:spLocks noGrp="1"/>
          </p:cNvSpPr>
          <p:nvPr>
            <p:ph type="dt" idx="1"/>
          </p:nvPr>
        </p:nvSpPr>
        <p:spPr>
          <a:xfrm>
            <a:off x="3777607" y="0"/>
            <a:ext cx="2889938" cy="496411"/>
          </a:xfrm>
          <a:prstGeom prst="rect">
            <a:avLst/>
          </a:prstGeom>
        </p:spPr>
        <p:txBody>
          <a:bodyPr vert="horz" lIns="91440" tIns="45720" rIns="91440" bIns="45720" rtlCol="0"/>
          <a:lstStyle>
            <a:lvl1pPr algn="r">
              <a:defRPr sz="1200"/>
            </a:lvl1pPr>
          </a:lstStyle>
          <a:p>
            <a:fld id="{FE74D3F6-E060-4C24-BA4A-4487FEF387F5}" type="datetimeFigureOut">
              <a:rPr lang="pl-PL" smtClean="0"/>
              <a:pPr/>
              <a:t>2015-10-06</a:t>
            </a:fld>
            <a:endParaRPr lang="pl-PL"/>
          </a:p>
        </p:txBody>
      </p:sp>
      <p:sp>
        <p:nvSpPr>
          <p:cNvPr id="4" name="Symbol zastępczy obrazu slajdu 3"/>
          <p:cNvSpPr>
            <a:spLocks noGrp="1" noRot="1" noChangeAspect="1"/>
          </p:cNvSpPr>
          <p:nvPr>
            <p:ph type="sldImg" idx="2"/>
          </p:nvPr>
        </p:nvSpPr>
        <p:spPr>
          <a:xfrm>
            <a:off x="854075" y="744538"/>
            <a:ext cx="4960938" cy="3722687"/>
          </a:xfrm>
          <a:prstGeom prst="rect">
            <a:avLst/>
          </a:prstGeom>
          <a:noFill/>
          <a:ln w="12700">
            <a:solidFill>
              <a:prstClr val="black"/>
            </a:solidFill>
          </a:ln>
        </p:spPr>
        <p:txBody>
          <a:bodyPr vert="horz" lIns="91440" tIns="45720" rIns="91440" bIns="45720" rtlCol="0" anchor="ctr"/>
          <a:lstStyle/>
          <a:p>
            <a:endParaRPr lang="pl-PL"/>
          </a:p>
        </p:txBody>
      </p:sp>
      <p:sp>
        <p:nvSpPr>
          <p:cNvPr id="5" name="Symbol zastępczy notatek 4"/>
          <p:cNvSpPr>
            <a:spLocks noGrp="1"/>
          </p:cNvSpPr>
          <p:nvPr>
            <p:ph type="body" sz="quarter" idx="3"/>
          </p:nvPr>
        </p:nvSpPr>
        <p:spPr>
          <a:xfrm>
            <a:off x="666909" y="4715907"/>
            <a:ext cx="5335270" cy="4467701"/>
          </a:xfrm>
          <a:prstGeom prst="rect">
            <a:avLst/>
          </a:prstGeom>
        </p:spPr>
        <p:txBody>
          <a:bodyPr vert="horz" lIns="91440" tIns="45720" rIns="91440" bIns="45720" rtlCol="0">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6" name="Symbol zastępczy stopki 5"/>
          <p:cNvSpPr>
            <a:spLocks noGrp="1"/>
          </p:cNvSpPr>
          <p:nvPr>
            <p:ph type="ftr" sz="quarter" idx="4"/>
          </p:nvPr>
        </p:nvSpPr>
        <p:spPr>
          <a:xfrm>
            <a:off x="0" y="9430091"/>
            <a:ext cx="2889938" cy="496411"/>
          </a:xfrm>
          <a:prstGeom prst="rect">
            <a:avLst/>
          </a:prstGeom>
        </p:spPr>
        <p:txBody>
          <a:bodyPr vert="horz" lIns="91440" tIns="45720" rIns="91440" bIns="45720" rtlCol="0" anchor="b"/>
          <a:lstStyle>
            <a:lvl1pPr algn="l">
              <a:defRPr sz="1200"/>
            </a:lvl1pPr>
          </a:lstStyle>
          <a:p>
            <a:endParaRPr lang="pl-PL"/>
          </a:p>
        </p:txBody>
      </p:sp>
      <p:sp>
        <p:nvSpPr>
          <p:cNvPr id="7" name="Symbol zastępczy numeru slajdu 6"/>
          <p:cNvSpPr>
            <a:spLocks noGrp="1"/>
          </p:cNvSpPr>
          <p:nvPr>
            <p:ph type="sldNum" sz="quarter" idx="5"/>
          </p:nvPr>
        </p:nvSpPr>
        <p:spPr>
          <a:xfrm>
            <a:off x="3777607" y="9430091"/>
            <a:ext cx="2889938" cy="496411"/>
          </a:xfrm>
          <a:prstGeom prst="rect">
            <a:avLst/>
          </a:prstGeom>
        </p:spPr>
        <p:txBody>
          <a:bodyPr vert="horz" lIns="91440" tIns="45720" rIns="91440" bIns="45720" rtlCol="0" anchor="b"/>
          <a:lstStyle>
            <a:lvl1pPr algn="r">
              <a:defRPr sz="1200"/>
            </a:lvl1pPr>
          </a:lstStyle>
          <a:p>
            <a:fld id="{E63259E3-7F3B-4854-9A98-BE15D492D9A0}" type="slidenum">
              <a:rPr lang="pl-PL" smtClean="0"/>
              <a:pPr/>
              <a:t>‹#›</a:t>
            </a:fld>
            <a:endParaRPr lang="pl-PL"/>
          </a:p>
        </p:txBody>
      </p:sp>
    </p:spTree>
    <p:extLst>
      <p:ext uri="{BB962C8B-B14F-4D97-AF65-F5344CB8AC3E}">
        <p14:creationId xmlns:p14="http://schemas.microsoft.com/office/powerpoint/2010/main" val="36681132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ymbol zastępczy obrazu slajd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Symbol zastępczy notatek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pl-PL" altLang="pl-PL" smtClean="0"/>
          </a:p>
        </p:txBody>
      </p:sp>
      <p:sp>
        <p:nvSpPr>
          <p:cNvPr id="48132" name="Symbol zastępczy numeru slajd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DA9E8D8A-DD1B-4518-BC75-D999952B6BEB}" type="slidenum">
              <a:rPr lang="pl-PL" altLang="pl-PL" smtClean="0">
                <a:latin typeface="Arial" charset="0"/>
              </a:rPr>
              <a:pPr eaLnBrk="1" hangingPunct="1">
                <a:spcBef>
                  <a:spcPct val="0"/>
                </a:spcBef>
              </a:pPr>
              <a:t>7</a:t>
            </a:fld>
            <a:endParaRPr lang="pl-PL" altLang="pl-PL" smtClean="0">
              <a:latin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ymbol zastępczy obrazu slajd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Symbol zastępczy notatek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pl-PL" altLang="pl-PL" smtClean="0"/>
          </a:p>
        </p:txBody>
      </p:sp>
      <p:sp>
        <p:nvSpPr>
          <p:cNvPr id="63492" name="Symbol zastępczy numeru slajd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42D86002-177E-417D-BF3E-A3C15ED3104B}" type="slidenum">
              <a:rPr lang="pl-PL" altLang="pl-PL" smtClean="0">
                <a:latin typeface="Arial" charset="0"/>
              </a:rPr>
              <a:pPr eaLnBrk="1" hangingPunct="1">
                <a:spcBef>
                  <a:spcPct val="0"/>
                </a:spcBef>
              </a:pPr>
              <a:t>16</a:t>
            </a:fld>
            <a:endParaRPr lang="pl-PL" altLang="pl-PL" smtClean="0">
              <a:latin typeface="Arial"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ymbol zastępczy obrazu slajd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Symbol zastępczy notatek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pl-PL" altLang="pl-PL" smtClean="0"/>
          </a:p>
        </p:txBody>
      </p:sp>
      <p:sp>
        <p:nvSpPr>
          <p:cNvPr id="62468" name="Symbol zastępczy numeru slajd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09BB15D0-A444-4C52-87AF-F4BDFA302E1C}" type="slidenum">
              <a:rPr lang="pl-PL" altLang="pl-PL" smtClean="0">
                <a:latin typeface="Arial" charset="0"/>
              </a:rPr>
              <a:pPr eaLnBrk="1" hangingPunct="1">
                <a:spcBef>
                  <a:spcPct val="0"/>
                </a:spcBef>
              </a:pPr>
              <a:t>17</a:t>
            </a:fld>
            <a:endParaRPr lang="pl-PL" altLang="pl-PL" smtClean="0">
              <a:latin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ymbol zastępczy obrazu slajd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Symbol zastępczy notatek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pl-PL" altLang="pl-PL" smtClean="0"/>
          </a:p>
        </p:txBody>
      </p:sp>
      <p:sp>
        <p:nvSpPr>
          <p:cNvPr id="53252" name="Symbol zastępczy numeru slajd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4ABFD5ED-B827-41A1-8E1A-A360FC6637C4}" type="slidenum">
              <a:rPr lang="pl-PL" altLang="pl-PL" smtClean="0">
                <a:latin typeface="Arial" charset="0"/>
              </a:rPr>
              <a:pPr eaLnBrk="1" hangingPunct="1">
                <a:spcBef>
                  <a:spcPct val="0"/>
                </a:spcBef>
              </a:pPr>
              <a:t>8</a:t>
            </a:fld>
            <a:endParaRPr lang="pl-PL" altLang="pl-PL" smtClean="0">
              <a:latin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ymbol zastępczy obrazu slajd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Symbol zastępczy notatek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pl-PL" altLang="pl-PL" smtClean="0"/>
          </a:p>
        </p:txBody>
      </p:sp>
      <p:sp>
        <p:nvSpPr>
          <p:cNvPr id="54276" name="Symbol zastępczy numeru slajd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D5D2C255-1E73-4F7F-A3FD-1092F4A80D88}" type="slidenum">
              <a:rPr lang="pl-PL" altLang="pl-PL" smtClean="0">
                <a:latin typeface="Arial" charset="0"/>
              </a:rPr>
              <a:pPr eaLnBrk="1" hangingPunct="1">
                <a:spcBef>
                  <a:spcPct val="0"/>
                </a:spcBef>
              </a:pPr>
              <a:t>9</a:t>
            </a:fld>
            <a:endParaRPr lang="pl-PL" altLang="pl-PL" smtClean="0">
              <a:latin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ymbol zastępczy obrazu slajd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Symbol zastępczy notatek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pl-PL" altLang="pl-PL" smtClean="0"/>
          </a:p>
        </p:txBody>
      </p:sp>
      <p:sp>
        <p:nvSpPr>
          <p:cNvPr id="49156" name="Symbol zastępczy numeru slajd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447F644B-187B-4951-A47F-B753777DEA56}" type="slidenum">
              <a:rPr lang="pl-PL" altLang="pl-PL" smtClean="0">
                <a:latin typeface="Arial" charset="0"/>
              </a:rPr>
              <a:pPr eaLnBrk="1" hangingPunct="1">
                <a:spcBef>
                  <a:spcPct val="0"/>
                </a:spcBef>
              </a:pPr>
              <a:t>10</a:t>
            </a:fld>
            <a:endParaRPr lang="pl-PL" altLang="pl-PL" smtClean="0">
              <a:latin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ymbol zastępczy obrazu slajd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Symbol zastępczy notatek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pl-PL" altLang="pl-PL" smtClean="0"/>
          </a:p>
        </p:txBody>
      </p:sp>
      <p:sp>
        <p:nvSpPr>
          <p:cNvPr id="55300" name="Symbol zastępczy numeru slajd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8AABE3B0-11F1-4AFD-99C2-22AAB05FB798}" type="slidenum">
              <a:rPr lang="pl-PL" altLang="pl-PL" smtClean="0">
                <a:latin typeface="Arial" charset="0"/>
              </a:rPr>
              <a:pPr eaLnBrk="1" hangingPunct="1">
                <a:spcBef>
                  <a:spcPct val="0"/>
                </a:spcBef>
              </a:pPr>
              <a:t>11</a:t>
            </a:fld>
            <a:endParaRPr lang="pl-PL" altLang="pl-PL" smtClean="0">
              <a:latin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ymbol zastępczy obrazu slajd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Symbol zastępczy notatek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pl-PL" altLang="pl-PL" smtClean="0"/>
          </a:p>
        </p:txBody>
      </p:sp>
      <p:sp>
        <p:nvSpPr>
          <p:cNvPr id="61444" name="Symbol zastępczy numeru slajd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0CF554B7-4B8B-4292-BAC4-AB118E0DDE23}" type="slidenum">
              <a:rPr lang="pl-PL" altLang="pl-PL" smtClean="0">
                <a:latin typeface="Arial" charset="0"/>
              </a:rPr>
              <a:pPr eaLnBrk="1" hangingPunct="1">
                <a:spcBef>
                  <a:spcPct val="0"/>
                </a:spcBef>
              </a:pPr>
              <a:t>12</a:t>
            </a:fld>
            <a:endParaRPr lang="pl-PL" altLang="pl-PL" smtClean="0">
              <a:latin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ymbol zastępczy obrazu slajd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Symbol zastępczy notatek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pl-PL" altLang="pl-PL" smtClean="0"/>
          </a:p>
        </p:txBody>
      </p:sp>
      <p:sp>
        <p:nvSpPr>
          <p:cNvPr id="56324" name="Symbol zastępczy numeru slajd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36B5DD85-D504-4DAA-B38D-A2B0C0283FB6}" type="slidenum">
              <a:rPr lang="pl-PL" altLang="pl-PL" smtClean="0">
                <a:latin typeface="Arial" charset="0"/>
              </a:rPr>
              <a:pPr eaLnBrk="1" hangingPunct="1">
                <a:spcBef>
                  <a:spcPct val="0"/>
                </a:spcBef>
              </a:pPr>
              <a:t>13</a:t>
            </a:fld>
            <a:endParaRPr lang="pl-PL" altLang="pl-PL" smtClean="0">
              <a:latin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ymbol zastępczy obrazu slajd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Symbol zastępczy notatek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pl-PL" altLang="pl-PL" smtClean="0"/>
          </a:p>
        </p:txBody>
      </p:sp>
      <p:sp>
        <p:nvSpPr>
          <p:cNvPr id="57348" name="Symbol zastępczy numeru slajd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7D0F992F-6824-441C-A723-6FC1EAFB303C}" type="slidenum">
              <a:rPr lang="pl-PL" altLang="pl-PL" smtClean="0">
                <a:latin typeface="Arial" charset="0"/>
              </a:rPr>
              <a:pPr eaLnBrk="1" hangingPunct="1">
                <a:spcBef>
                  <a:spcPct val="0"/>
                </a:spcBef>
              </a:pPr>
              <a:t>14</a:t>
            </a:fld>
            <a:endParaRPr lang="pl-PL" altLang="pl-PL" smtClean="0">
              <a:latin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ymbol zastępczy obrazu slajd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Symbol zastępczy notatek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pl-PL" altLang="pl-PL" smtClean="0"/>
          </a:p>
        </p:txBody>
      </p:sp>
      <p:sp>
        <p:nvSpPr>
          <p:cNvPr id="59396" name="Symbol zastępczy numeru slajd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5A38CDCD-F4A8-453B-8A9E-F9B59F47FFC2}" type="slidenum">
              <a:rPr lang="pl-PL" altLang="pl-PL" smtClean="0">
                <a:latin typeface="Arial" charset="0"/>
              </a:rPr>
              <a:pPr eaLnBrk="1" hangingPunct="1">
                <a:spcBef>
                  <a:spcPct val="0"/>
                </a:spcBef>
              </a:pPr>
              <a:t>15</a:t>
            </a:fld>
            <a:endParaRPr lang="pl-PL" altLang="pl-PL" smtClean="0">
              <a:latin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722313" y="4406900"/>
            <a:ext cx="7772400" cy="1362075"/>
          </a:xfrm>
        </p:spPr>
        <p:txBody>
          <a:bodyPr anchor="t"/>
          <a:lstStyle>
            <a:lvl1pPr algn="l">
              <a:defRPr sz="4000" b="1" cap="all"/>
            </a:lvl1pPr>
          </a:lstStyle>
          <a:p>
            <a:r>
              <a:rPr lang="pl-PL" smtClean="0"/>
              <a:t>Kliknij, aby edytować styl</a:t>
            </a:r>
            <a:endParaRPr lang="pl-PL"/>
          </a:p>
        </p:txBody>
      </p:sp>
      <p:sp>
        <p:nvSpPr>
          <p:cNvPr id="3" name="Symbol zastępczy tekst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smtClean="0"/>
              <a:t>Kliknij, aby edytować style wzorca tekstu</a:t>
            </a:r>
          </a:p>
        </p:txBody>
      </p:sp>
      <p:sp>
        <p:nvSpPr>
          <p:cNvPr id="4" name="Symbol zastępczy daty 3"/>
          <p:cNvSpPr>
            <a:spLocks noGrp="1"/>
          </p:cNvSpPr>
          <p:nvPr>
            <p:ph type="dt" sz="half" idx="10"/>
          </p:nvPr>
        </p:nvSpPr>
        <p:spPr/>
        <p:txBody>
          <a:bodyPr/>
          <a:lstStyle/>
          <a:p>
            <a:pPr>
              <a:defRPr/>
            </a:pPr>
            <a:endParaRPr lang="pl-PL"/>
          </a:p>
        </p:txBody>
      </p:sp>
      <p:sp>
        <p:nvSpPr>
          <p:cNvPr id="5" name="Symbol zastępczy stopki 4"/>
          <p:cNvSpPr>
            <a:spLocks noGrp="1"/>
          </p:cNvSpPr>
          <p:nvPr>
            <p:ph type="ftr" sz="quarter" idx="11"/>
          </p:nvPr>
        </p:nvSpPr>
        <p:spPr/>
        <p:txBody>
          <a:bodyPr/>
          <a:lstStyle/>
          <a:p>
            <a:pPr>
              <a:defRPr/>
            </a:pPr>
            <a:endParaRPr lang="pl-PL"/>
          </a:p>
        </p:txBody>
      </p:sp>
      <p:sp>
        <p:nvSpPr>
          <p:cNvPr id="6" name="Symbol zastępczy numeru slajdu 5"/>
          <p:cNvSpPr>
            <a:spLocks noGrp="1"/>
          </p:cNvSpPr>
          <p:nvPr>
            <p:ph type="sldNum" sz="quarter" idx="12"/>
          </p:nvPr>
        </p:nvSpPr>
        <p:spPr/>
        <p:txBody>
          <a:bodyPr/>
          <a:lstStyle/>
          <a:p>
            <a:pPr>
              <a:defRPr/>
            </a:pPr>
            <a:fld id="{0623A445-0B90-4203-A891-42942E8190F5}" type="slidenum">
              <a:rPr lang="pl-PL" smtClean="0"/>
              <a:pPr>
                <a:defRPr/>
              </a:pPr>
              <a:t>‹#›</a:t>
            </a:fld>
            <a:endParaRPr lang="pl-PL"/>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792288" y="4800600"/>
            <a:ext cx="5486400" cy="566738"/>
          </a:xfrm>
        </p:spPr>
        <p:txBody>
          <a:bodyPr anchor="b"/>
          <a:lstStyle>
            <a:lvl1pPr algn="l">
              <a:defRPr sz="2000" b="1"/>
            </a:lvl1pPr>
          </a:lstStyle>
          <a:p>
            <a:r>
              <a:rPr lang="pl-PL" smtClean="0"/>
              <a:t>Kliknij, aby edytować styl</a:t>
            </a:r>
            <a:endParaRPr lang="pl-PL"/>
          </a:p>
        </p:txBody>
      </p:sp>
      <p:sp>
        <p:nvSpPr>
          <p:cNvPr id="3" name="Symbol zastępczy obraz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Symbol zastępczy tekst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pPr>
              <a:defRPr/>
            </a:pPr>
            <a:endParaRPr lang="pl-PL"/>
          </a:p>
        </p:txBody>
      </p:sp>
      <p:sp>
        <p:nvSpPr>
          <p:cNvPr id="6" name="Symbol zastępczy stopki 5"/>
          <p:cNvSpPr>
            <a:spLocks noGrp="1"/>
          </p:cNvSpPr>
          <p:nvPr>
            <p:ph type="ftr" sz="quarter" idx="11"/>
          </p:nvPr>
        </p:nvSpPr>
        <p:spPr/>
        <p:txBody>
          <a:bodyPr/>
          <a:lstStyle/>
          <a:p>
            <a:pPr>
              <a:defRPr/>
            </a:pPr>
            <a:endParaRPr lang="pl-PL"/>
          </a:p>
        </p:txBody>
      </p:sp>
      <p:sp>
        <p:nvSpPr>
          <p:cNvPr id="7" name="Symbol zastępczy numeru slajdu 6"/>
          <p:cNvSpPr>
            <a:spLocks noGrp="1"/>
          </p:cNvSpPr>
          <p:nvPr>
            <p:ph type="sldNum" sz="quarter" idx="12"/>
          </p:nvPr>
        </p:nvSpPr>
        <p:spPr/>
        <p:txBody>
          <a:bodyPr/>
          <a:lstStyle/>
          <a:p>
            <a:pPr>
              <a:defRPr/>
            </a:pPr>
            <a:fld id="{83A1B67B-77D4-4E08-93D5-0DCE0AEDAF40}" type="slidenum">
              <a:rPr lang="pl-PL" smtClean="0"/>
              <a:pPr>
                <a:defRPr/>
              </a:pPr>
              <a:t>‹#›</a:t>
            </a:fld>
            <a:endParaRPr lang="pl-P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tytułu pionowego 2"/>
          <p:cNvSpPr>
            <a:spLocks noGrp="1"/>
          </p:cNvSpPr>
          <p:nvPr>
            <p:ph type="body" orient="vert" idx="1"/>
          </p:nvPr>
        </p:nvSpPr>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pPr>
              <a:defRPr/>
            </a:pPr>
            <a:endParaRPr lang="pl-PL"/>
          </a:p>
        </p:txBody>
      </p:sp>
      <p:sp>
        <p:nvSpPr>
          <p:cNvPr id="5" name="Symbol zastępczy stopki 4"/>
          <p:cNvSpPr>
            <a:spLocks noGrp="1"/>
          </p:cNvSpPr>
          <p:nvPr>
            <p:ph type="ftr" sz="quarter" idx="11"/>
          </p:nvPr>
        </p:nvSpPr>
        <p:spPr/>
        <p:txBody>
          <a:bodyPr/>
          <a:lstStyle/>
          <a:p>
            <a:pPr>
              <a:defRPr/>
            </a:pPr>
            <a:endParaRPr lang="pl-PL"/>
          </a:p>
        </p:txBody>
      </p:sp>
      <p:sp>
        <p:nvSpPr>
          <p:cNvPr id="6" name="Symbol zastępczy numeru slajdu 5"/>
          <p:cNvSpPr>
            <a:spLocks noGrp="1"/>
          </p:cNvSpPr>
          <p:nvPr>
            <p:ph type="sldNum" sz="quarter" idx="12"/>
          </p:nvPr>
        </p:nvSpPr>
        <p:spPr/>
        <p:txBody>
          <a:bodyPr/>
          <a:lstStyle/>
          <a:p>
            <a:pPr>
              <a:defRPr/>
            </a:pPr>
            <a:fld id="{DF56974C-2F8C-4120-AA4F-CB59E3EA010A}" type="slidenum">
              <a:rPr lang="pl-PL" smtClean="0"/>
              <a:pPr>
                <a:defRPr/>
              </a:pPr>
              <a:t>‹#›</a:t>
            </a:fld>
            <a:endParaRPr lang="pl-PL"/>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722313" y="4406900"/>
            <a:ext cx="7772400" cy="1362075"/>
          </a:xfrm>
        </p:spPr>
        <p:txBody>
          <a:bodyPr anchor="t"/>
          <a:lstStyle>
            <a:lvl1pPr algn="l">
              <a:defRPr sz="4000" b="1" cap="all"/>
            </a:lvl1pPr>
          </a:lstStyle>
          <a:p>
            <a:r>
              <a:rPr lang="pl-PL" smtClean="0"/>
              <a:t>Kliknij, aby edytować styl</a:t>
            </a:r>
            <a:endParaRPr lang="pl-PL"/>
          </a:p>
        </p:txBody>
      </p:sp>
      <p:sp>
        <p:nvSpPr>
          <p:cNvPr id="3" name="Symbol zastępczy tekst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smtClean="0"/>
              <a:t>Kliknij, aby edytować style wzorca tekstu</a:t>
            </a:r>
          </a:p>
        </p:txBody>
      </p:sp>
      <p:sp>
        <p:nvSpPr>
          <p:cNvPr id="4" name="Symbol zastępczy daty 3"/>
          <p:cNvSpPr>
            <a:spLocks noGrp="1"/>
          </p:cNvSpPr>
          <p:nvPr>
            <p:ph type="dt" sz="half" idx="10"/>
          </p:nvPr>
        </p:nvSpPr>
        <p:spPr/>
        <p:txBody>
          <a:bodyPr/>
          <a:lstStyle/>
          <a:p>
            <a:pPr>
              <a:defRPr/>
            </a:pPr>
            <a:endParaRPr lang="pl-PL"/>
          </a:p>
        </p:txBody>
      </p:sp>
      <p:sp>
        <p:nvSpPr>
          <p:cNvPr id="5" name="Symbol zastępczy stopki 4"/>
          <p:cNvSpPr>
            <a:spLocks noGrp="1"/>
          </p:cNvSpPr>
          <p:nvPr>
            <p:ph type="ftr" sz="quarter" idx="11"/>
          </p:nvPr>
        </p:nvSpPr>
        <p:spPr/>
        <p:txBody>
          <a:bodyPr/>
          <a:lstStyle/>
          <a:p>
            <a:pPr>
              <a:defRPr/>
            </a:pPr>
            <a:endParaRPr lang="pl-PL"/>
          </a:p>
        </p:txBody>
      </p:sp>
      <p:sp>
        <p:nvSpPr>
          <p:cNvPr id="6" name="Symbol zastępczy numeru slajdu 5"/>
          <p:cNvSpPr>
            <a:spLocks noGrp="1"/>
          </p:cNvSpPr>
          <p:nvPr>
            <p:ph type="sldNum" sz="quarter" idx="12"/>
          </p:nvPr>
        </p:nvSpPr>
        <p:spPr/>
        <p:txBody>
          <a:bodyPr/>
          <a:lstStyle/>
          <a:p>
            <a:pPr>
              <a:defRPr/>
            </a:pPr>
            <a:fld id="{0623A445-0B90-4203-A891-42942E8190F5}" type="slidenum">
              <a:rPr lang="pl-PL" smtClean="0"/>
              <a:pPr>
                <a:defRPr/>
              </a:pPr>
              <a:t>‹#›</a:t>
            </a:fld>
            <a:endParaRPr lang="pl-PL"/>
          </a:p>
        </p:txBody>
      </p:sp>
    </p:spTree>
    <p:extLst>
      <p:ext uri="{BB962C8B-B14F-4D97-AF65-F5344CB8AC3E}">
        <p14:creationId xmlns:p14="http://schemas.microsoft.com/office/powerpoint/2010/main" val="1869699036"/>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685800" y="2130425"/>
            <a:ext cx="7772400" cy="1470025"/>
          </a:xfrm>
        </p:spPr>
        <p:txBody>
          <a:bodyPr/>
          <a:lstStyle/>
          <a:p>
            <a:r>
              <a:rPr lang="pl-PL" dirty="0" smtClean="0"/>
              <a:t>Kliknij, aby edytować styl</a:t>
            </a:r>
            <a:endParaRPr lang="pl-PL" dirty="0"/>
          </a:p>
        </p:txBody>
      </p:sp>
      <p:sp>
        <p:nvSpPr>
          <p:cNvPr id="3" name="Podtytuł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smtClean="0"/>
              <a:t>Kliknij, aby edytować styl wzorca podtytułu</a:t>
            </a:r>
            <a:endParaRPr lang="pl-PL"/>
          </a:p>
        </p:txBody>
      </p:sp>
      <p:sp>
        <p:nvSpPr>
          <p:cNvPr id="4" name="Symbol zastępczy daty 3"/>
          <p:cNvSpPr>
            <a:spLocks noGrp="1"/>
          </p:cNvSpPr>
          <p:nvPr>
            <p:ph type="dt" sz="half" idx="10"/>
          </p:nvPr>
        </p:nvSpPr>
        <p:spPr/>
        <p:txBody>
          <a:bodyPr/>
          <a:lstStyle/>
          <a:p>
            <a:pPr>
              <a:defRPr/>
            </a:pPr>
            <a:endParaRPr lang="pl-PL"/>
          </a:p>
        </p:txBody>
      </p:sp>
      <p:sp>
        <p:nvSpPr>
          <p:cNvPr id="5" name="Symbol zastępczy stopki 4"/>
          <p:cNvSpPr>
            <a:spLocks noGrp="1"/>
          </p:cNvSpPr>
          <p:nvPr>
            <p:ph type="ftr" sz="quarter" idx="11"/>
          </p:nvPr>
        </p:nvSpPr>
        <p:spPr/>
        <p:txBody>
          <a:bodyPr/>
          <a:lstStyle/>
          <a:p>
            <a:pPr>
              <a:defRPr/>
            </a:pPr>
            <a:endParaRPr lang="pl-PL"/>
          </a:p>
        </p:txBody>
      </p:sp>
      <p:sp>
        <p:nvSpPr>
          <p:cNvPr id="6" name="Symbol zastępczy numeru slajdu 5"/>
          <p:cNvSpPr>
            <a:spLocks noGrp="1"/>
          </p:cNvSpPr>
          <p:nvPr>
            <p:ph type="sldNum" sz="quarter" idx="12"/>
          </p:nvPr>
        </p:nvSpPr>
        <p:spPr/>
        <p:txBody>
          <a:bodyPr/>
          <a:lstStyle/>
          <a:p>
            <a:pPr>
              <a:defRPr/>
            </a:pPr>
            <a:fld id="{C964669C-AC99-4C78-83CE-305ACBF4A7F5}" type="slidenum">
              <a:rPr lang="pl-PL" smtClean="0"/>
              <a:pPr>
                <a:defRPr/>
              </a:pPr>
              <a:t>‹#›</a:t>
            </a:fld>
            <a:endParaRPr lang="pl-PL"/>
          </a:p>
        </p:txBody>
      </p:sp>
    </p:spTree>
    <p:extLst>
      <p:ext uri="{BB962C8B-B14F-4D97-AF65-F5344CB8AC3E}">
        <p14:creationId xmlns:p14="http://schemas.microsoft.com/office/powerpoint/2010/main" val="2349474151"/>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pPr>
              <a:defRPr/>
            </a:pPr>
            <a:endParaRPr lang="pl-PL"/>
          </a:p>
        </p:txBody>
      </p:sp>
      <p:sp>
        <p:nvSpPr>
          <p:cNvPr id="5" name="Symbol zastępczy stopki 4"/>
          <p:cNvSpPr>
            <a:spLocks noGrp="1"/>
          </p:cNvSpPr>
          <p:nvPr>
            <p:ph type="ftr" sz="quarter" idx="11"/>
          </p:nvPr>
        </p:nvSpPr>
        <p:spPr/>
        <p:txBody>
          <a:bodyPr/>
          <a:lstStyle/>
          <a:p>
            <a:pPr>
              <a:defRPr/>
            </a:pPr>
            <a:endParaRPr lang="pl-PL"/>
          </a:p>
        </p:txBody>
      </p:sp>
      <p:sp>
        <p:nvSpPr>
          <p:cNvPr id="6" name="Symbol zastępczy numeru slajdu 5"/>
          <p:cNvSpPr>
            <a:spLocks noGrp="1"/>
          </p:cNvSpPr>
          <p:nvPr>
            <p:ph type="sldNum" sz="quarter" idx="12"/>
          </p:nvPr>
        </p:nvSpPr>
        <p:spPr/>
        <p:txBody>
          <a:bodyPr/>
          <a:lstStyle/>
          <a:p>
            <a:pPr>
              <a:defRPr/>
            </a:pPr>
            <a:fld id="{E9AE2FF5-C387-48C8-B9A5-EC2F36020EC1}" type="slidenum">
              <a:rPr lang="pl-PL" smtClean="0"/>
              <a:pPr>
                <a:defRPr/>
              </a:pPr>
              <a:t>‹#›</a:t>
            </a:fld>
            <a:endParaRPr lang="pl-PL"/>
          </a:p>
        </p:txBody>
      </p:sp>
    </p:spTree>
    <p:extLst>
      <p:ext uri="{BB962C8B-B14F-4D97-AF65-F5344CB8AC3E}">
        <p14:creationId xmlns:p14="http://schemas.microsoft.com/office/powerpoint/2010/main" val="1858254025"/>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Układ niestandard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daty 2"/>
          <p:cNvSpPr>
            <a:spLocks noGrp="1"/>
          </p:cNvSpPr>
          <p:nvPr>
            <p:ph type="dt" sz="half" idx="10"/>
          </p:nvPr>
        </p:nvSpPr>
        <p:spPr/>
        <p:txBody>
          <a:bodyPr/>
          <a:lstStyle/>
          <a:p>
            <a:pPr>
              <a:defRPr/>
            </a:pPr>
            <a:endParaRPr lang="pl-PL"/>
          </a:p>
        </p:txBody>
      </p:sp>
      <p:sp>
        <p:nvSpPr>
          <p:cNvPr id="4" name="Symbol zastępczy stopki 3"/>
          <p:cNvSpPr>
            <a:spLocks noGrp="1"/>
          </p:cNvSpPr>
          <p:nvPr>
            <p:ph type="ftr" sz="quarter" idx="11"/>
          </p:nvPr>
        </p:nvSpPr>
        <p:spPr/>
        <p:txBody>
          <a:bodyPr/>
          <a:lstStyle/>
          <a:p>
            <a:pPr>
              <a:defRPr/>
            </a:pPr>
            <a:endParaRPr lang="pl-PL"/>
          </a:p>
        </p:txBody>
      </p:sp>
      <p:sp>
        <p:nvSpPr>
          <p:cNvPr id="5" name="Symbol zastępczy numeru slajdu 4"/>
          <p:cNvSpPr>
            <a:spLocks noGrp="1"/>
          </p:cNvSpPr>
          <p:nvPr>
            <p:ph type="sldNum" sz="quarter" idx="12"/>
          </p:nvPr>
        </p:nvSpPr>
        <p:spPr/>
        <p:txBody>
          <a:bodyPr/>
          <a:lstStyle/>
          <a:p>
            <a:pPr>
              <a:defRPr/>
            </a:pPr>
            <a:fld id="{4025B311-FDEB-45EE-8BD8-22A2D7E6210A}" type="slidenum">
              <a:rPr lang="pl-PL" smtClean="0"/>
              <a:pPr>
                <a:defRPr/>
              </a:pPr>
              <a:t>‹#›</a:t>
            </a:fld>
            <a:endParaRPr lang="pl-PL"/>
          </a:p>
        </p:txBody>
      </p:sp>
    </p:spTree>
    <p:extLst>
      <p:ext uri="{BB962C8B-B14F-4D97-AF65-F5344CB8AC3E}">
        <p14:creationId xmlns:p14="http://schemas.microsoft.com/office/powerpoint/2010/main" val="3814303012"/>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zawartości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daty 4"/>
          <p:cNvSpPr>
            <a:spLocks noGrp="1"/>
          </p:cNvSpPr>
          <p:nvPr>
            <p:ph type="dt" sz="half" idx="10"/>
          </p:nvPr>
        </p:nvSpPr>
        <p:spPr/>
        <p:txBody>
          <a:bodyPr/>
          <a:lstStyle/>
          <a:p>
            <a:pPr>
              <a:defRPr/>
            </a:pPr>
            <a:endParaRPr lang="pl-PL"/>
          </a:p>
        </p:txBody>
      </p:sp>
      <p:sp>
        <p:nvSpPr>
          <p:cNvPr id="6" name="Symbol zastępczy stopki 5"/>
          <p:cNvSpPr>
            <a:spLocks noGrp="1"/>
          </p:cNvSpPr>
          <p:nvPr>
            <p:ph type="ftr" sz="quarter" idx="11"/>
          </p:nvPr>
        </p:nvSpPr>
        <p:spPr/>
        <p:txBody>
          <a:bodyPr/>
          <a:lstStyle/>
          <a:p>
            <a:pPr>
              <a:defRPr/>
            </a:pPr>
            <a:endParaRPr lang="pl-PL"/>
          </a:p>
        </p:txBody>
      </p:sp>
      <p:sp>
        <p:nvSpPr>
          <p:cNvPr id="7" name="Symbol zastępczy numeru slajdu 6"/>
          <p:cNvSpPr>
            <a:spLocks noGrp="1"/>
          </p:cNvSpPr>
          <p:nvPr>
            <p:ph type="sldNum" sz="quarter" idx="12"/>
          </p:nvPr>
        </p:nvSpPr>
        <p:spPr/>
        <p:txBody>
          <a:bodyPr/>
          <a:lstStyle/>
          <a:p>
            <a:pPr>
              <a:defRPr/>
            </a:pPr>
            <a:fld id="{1DDC9E96-A0E7-4D19-95C4-7E561A4673FA}" type="slidenum">
              <a:rPr lang="pl-PL" smtClean="0"/>
              <a:pPr>
                <a:defRPr/>
              </a:pPr>
              <a:t>‹#›</a:t>
            </a:fld>
            <a:endParaRPr lang="pl-PL"/>
          </a:p>
        </p:txBody>
      </p:sp>
    </p:spTree>
    <p:extLst>
      <p:ext uri="{BB962C8B-B14F-4D97-AF65-F5344CB8AC3E}">
        <p14:creationId xmlns:p14="http://schemas.microsoft.com/office/powerpoint/2010/main" val="285773375"/>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lvl1pPr>
              <a:defRPr/>
            </a:lvl1pPr>
          </a:lstStyle>
          <a:p>
            <a:r>
              <a:rPr lang="pl-PL" smtClean="0"/>
              <a:t>Kliknij, aby edytować styl</a:t>
            </a:r>
            <a:endParaRPr lang="pl-PL"/>
          </a:p>
        </p:txBody>
      </p:sp>
      <p:sp>
        <p:nvSpPr>
          <p:cNvPr id="3" name="Symbol zastępczy tekst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Symbol zastępczy zawartośc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tekst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Symbol zastępczy zawartośc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7" name="Symbol zastępczy daty 6"/>
          <p:cNvSpPr>
            <a:spLocks noGrp="1"/>
          </p:cNvSpPr>
          <p:nvPr>
            <p:ph type="dt" sz="half" idx="10"/>
          </p:nvPr>
        </p:nvSpPr>
        <p:spPr/>
        <p:txBody>
          <a:bodyPr/>
          <a:lstStyle/>
          <a:p>
            <a:pPr>
              <a:defRPr/>
            </a:pPr>
            <a:endParaRPr lang="pl-PL"/>
          </a:p>
        </p:txBody>
      </p:sp>
      <p:sp>
        <p:nvSpPr>
          <p:cNvPr id="8" name="Symbol zastępczy stopki 7"/>
          <p:cNvSpPr>
            <a:spLocks noGrp="1"/>
          </p:cNvSpPr>
          <p:nvPr>
            <p:ph type="ftr" sz="quarter" idx="11"/>
          </p:nvPr>
        </p:nvSpPr>
        <p:spPr/>
        <p:txBody>
          <a:bodyPr/>
          <a:lstStyle/>
          <a:p>
            <a:pPr>
              <a:defRPr/>
            </a:pPr>
            <a:endParaRPr lang="pl-PL"/>
          </a:p>
        </p:txBody>
      </p:sp>
      <p:sp>
        <p:nvSpPr>
          <p:cNvPr id="9" name="Symbol zastępczy numeru slajdu 8"/>
          <p:cNvSpPr>
            <a:spLocks noGrp="1"/>
          </p:cNvSpPr>
          <p:nvPr>
            <p:ph type="sldNum" sz="quarter" idx="12"/>
          </p:nvPr>
        </p:nvSpPr>
        <p:spPr/>
        <p:txBody>
          <a:bodyPr/>
          <a:lstStyle/>
          <a:p>
            <a:pPr>
              <a:defRPr/>
            </a:pPr>
            <a:fld id="{330170EF-07FF-4CD2-85D4-B7923164EF7B}" type="slidenum">
              <a:rPr lang="pl-PL" smtClean="0"/>
              <a:pPr>
                <a:defRPr/>
              </a:pPr>
              <a:t>‹#›</a:t>
            </a:fld>
            <a:endParaRPr lang="pl-PL"/>
          </a:p>
        </p:txBody>
      </p:sp>
    </p:spTree>
    <p:extLst>
      <p:ext uri="{BB962C8B-B14F-4D97-AF65-F5344CB8AC3E}">
        <p14:creationId xmlns:p14="http://schemas.microsoft.com/office/powerpoint/2010/main" val="1417182267"/>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daty 2"/>
          <p:cNvSpPr>
            <a:spLocks noGrp="1"/>
          </p:cNvSpPr>
          <p:nvPr>
            <p:ph type="dt" sz="half" idx="10"/>
          </p:nvPr>
        </p:nvSpPr>
        <p:spPr/>
        <p:txBody>
          <a:bodyPr/>
          <a:lstStyle/>
          <a:p>
            <a:pPr>
              <a:defRPr/>
            </a:pPr>
            <a:endParaRPr lang="pl-PL"/>
          </a:p>
        </p:txBody>
      </p:sp>
      <p:sp>
        <p:nvSpPr>
          <p:cNvPr id="4" name="Symbol zastępczy stopki 3"/>
          <p:cNvSpPr>
            <a:spLocks noGrp="1"/>
          </p:cNvSpPr>
          <p:nvPr>
            <p:ph type="ftr" sz="quarter" idx="11"/>
          </p:nvPr>
        </p:nvSpPr>
        <p:spPr/>
        <p:txBody>
          <a:bodyPr/>
          <a:lstStyle/>
          <a:p>
            <a:pPr>
              <a:defRPr/>
            </a:pPr>
            <a:endParaRPr lang="pl-PL"/>
          </a:p>
        </p:txBody>
      </p:sp>
      <p:sp>
        <p:nvSpPr>
          <p:cNvPr id="5" name="Symbol zastępczy numeru slajdu 4"/>
          <p:cNvSpPr>
            <a:spLocks noGrp="1"/>
          </p:cNvSpPr>
          <p:nvPr>
            <p:ph type="sldNum" sz="quarter" idx="12"/>
          </p:nvPr>
        </p:nvSpPr>
        <p:spPr/>
        <p:txBody>
          <a:bodyPr/>
          <a:lstStyle/>
          <a:p>
            <a:pPr>
              <a:defRPr/>
            </a:pPr>
            <a:fld id="{63E25BD9-D4A8-4C58-B413-F10684EF2A14}" type="slidenum">
              <a:rPr lang="pl-PL" smtClean="0"/>
              <a:pPr>
                <a:defRPr/>
              </a:pPr>
              <a:t>‹#›</a:t>
            </a:fld>
            <a:endParaRPr lang="pl-PL"/>
          </a:p>
        </p:txBody>
      </p:sp>
    </p:spTree>
    <p:extLst>
      <p:ext uri="{BB962C8B-B14F-4D97-AF65-F5344CB8AC3E}">
        <p14:creationId xmlns:p14="http://schemas.microsoft.com/office/powerpoint/2010/main" val="3572920235"/>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pPr>
              <a:defRPr/>
            </a:pPr>
            <a:endParaRPr lang="pl-PL"/>
          </a:p>
        </p:txBody>
      </p:sp>
      <p:sp>
        <p:nvSpPr>
          <p:cNvPr id="3" name="Symbol zastępczy stopki 2"/>
          <p:cNvSpPr>
            <a:spLocks noGrp="1"/>
          </p:cNvSpPr>
          <p:nvPr>
            <p:ph type="ftr" sz="quarter" idx="11"/>
          </p:nvPr>
        </p:nvSpPr>
        <p:spPr/>
        <p:txBody>
          <a:bodyPr/>
          <a:lstStyle/>
          <a:p>
            <a:pPr>
              <a:defRPr/>
            </a:pPr>
            <a:endParaRPr lang="pl-PL"/>
          </a:p>
        </p:txBody>
      </p:sp>
      <p:sp>
        <p:nvSpPr>
          <p:cNvPr id="4" name="Symbol zastępczy numeru slajdu 3"/>
          <p:cNvSpPr>
            <a:spLocks noGrp="1"/>
          </p:cNvSpPr>
          <p:nvPr>
            <p:ph type="sldNum" sz="quarter" idx="12"/>
          </p:nvPr>
        </p:nvSpPr>
        <p:spPr/>
        <p:txBody>
          <a:bodyPr/>
          <a:lstStyle/>
          <a:p>
            <a:pPr>
              <a:defRPr/>
            </a:pPr>
            <a:fld id="{5FABF6CF-E6C0-4177-A582-8437C21F19A4}" type="slidenum">
              <a:rPr lang="pl-PL" smtClean="0"/>
              <a:pPr>
                <a:defRPr/>
              </a:pPr>
              <a:t>‹#›</a:t>
            </a:fld>
            <a:endParaRPr lang="pl-PL"/>
          </a:p>
        </p:txBody>
      </p:sp>
    </p:spTree>
    <p:extLst>
      <p:ext uri="{BB962C8B-B14F-4D97-AF65-F5344CB8AC3E}">
        <p14:creationId xmlns:p14="http://schemas.microsoft.com/office/powerpoint/2010/main" val="1360554826"/>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685800" y="2130425"/>
            <a:ext cx="7772400" cy="1470025"/>
          </a:xfrm>
        </p:spPr>
        <p:txBody>
          <a:bodyPr/>
          <a:lstStyle/>
          <a:p>
            <a:r>
              <a:rPr lang="pl-PL" dirty="0" smtClean="0"/>
              <a:t>Kliknij, aby edytować styl</a:t>
            </a:r>
            <a:endParaRPr lang="pl-PL" dirty="0"/>
          </a:p>
        </p:txBody>
      </p:sp>
      <p:sp>
        <p:nvSpPr>
          <p:cNvPr id="3" name="Podtytuł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smtClean="0"/>
              <a:t>Kliknij, aby edytować styl wzorca podtytułu</a:t>
            </a:r>
            <a:endParaRPr lang="pl-PL"/>
          </a:p>
        </p:txBody>
      </p:sp>
      <p:sp>
        <p:nvSpPr>
          <p:cNvPr id="4" name="Symbol zastępczy daty 3"/>
          <p:cNvSpPr>
            <a:spLocks noGrp="1"/>
          </p:cNvSpPr>
          <p:nvPr>
            <p:ph type="dt" sz="half" idx="10"/>
          </p:nvPr>
        </p:nvSpPr>
        <p:spPr/>
        <p:txBody>
          <a:bodyPr/>
          <a:lstStyle/>
          <a:p>
            <a:pPr>
              <a:defRPr/>
            </a:pPr>
            <a:endParaRPr lang="pl-PL"/>
          </a:p>
        </p:txBody>
      </p:sp>
      <p:sp>
        <p:nvSpPr>
          <p:cNvPr id="5" name="Symbol zastępczy stopki 4"/>
          <p:cNvSpPr>
            <a:spLocks noGrp="1"/>
          </p:cNvSpPr>
          <p:nvPr>
            <p:ph type="ftr" sz="quarter" idx="11"/>
          </p:nvPr>
        </p:nvSpPr>
        <p:spPr/>
        <p:txBody>
          <a:bodyPr/>
          <a:lstStyle/>
          <a:p>
            <a:pPr>
              <a:defRPr/>
            </a:pPr>
            <a:endParaRPr lang="pl-PL"/>
          </a:p>
        </p:txBody>
      </p:sp>
      <p:sp>
        <p:nvSpPr>
          <p:cNvPr id="6" name="Symbol zastępczy numeru slajdu 5"/>
          <p:cNvSpPr>
            <a:spLocks noGrp="1"/>
          </p:cNvSpPr>
          <p:nvPr>
            <p:ph type="sldNum" sz="quarter" idx="12"/>
          </p:nvPr>
        </p:nvSpPr>
        <p:spPr/>
        <p:txBody>
          <a:bodyPr/>
          <a:lstStyle/>
          <a:p>
            <a:pPr>
              <a:defRPr/>
            </a:pPr>
            <a:fld id="{C964669C-AC99-4C78-83CE-305ACBF4A7F5}" type="slidenum">
              <a:rPr lang="pl-PL" smtClean="0"/>
              <a:pPr>
                <a:defRPr/>
              </a:pPr>
              <a:t>‹#›</a:t>
            </a:fld>
            <a:endParaRPr lang="pl-PL"/>
          </a:p>
        </p:txBody>
      </p:sp>
    </p:spTree>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457200" y="273050"/>
            <a:ext cx="3008313" cy="1162050"/>
          </a:xfrm>
        </p:spPr>
        <p:txBody>
          <a:bodyPr anchor="b"/>
          <a:lstStyle>
            <a:lvl1pPr algn="l">
              <a:defRPr sz="2000" b="1"/>
            </a:lvl1pPr>
          </a:lstStyle>
          <a:p>
            <a:r>
              <a:rPr lang="pl-PL" smtClean="0"/>
              <a:t>Kliknij, aby edytować styl</a:t>
            </a:r>
            <a:endParaRPr lang="pl-PL"/>
          </a:p>
        </p:txBody>
      </p:sp>
      <p:sp>
        <p:nvSpPr>
          <p:cNvPr id="3" name="Symbol zastępczy zawartośc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tekst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pPr>
              <a:defRPr/>
            </a:pPr>
            <a:endParaRPr lang="pl-PL"/>
          </a:p>
        </p:txBody>
      </p:sp>
      <p:sp>
        <p:nvSpPr>
          <p:cNvPr id="6" name="Symbol zastępczy stopki 5"/>
          <p:cNvSpPr>
            <a:spLocks noGrp="1"/>
          </p:cNvSpPr>
          <p:nvPr>
            <p:ph type="ftr" sz="quarter" idx="11"/>
          </p:nvPr>
        </p:nvSpPr>
        <p:spPr/>
        <p:txBody>
          <a:bodyPr/>
          <a:lstStyle/>
          <a:p>
            <a:pPr>
              <a:defRPr/>
            </a:pPr>
            <a:endParaRPr lang="pl-PL"/>
          </a:p>
        </p:txBody>
      </p:sp>
      <p:sp>
        <p:nvSpPr>
          <p:cNvPr id="7" name="Symbol zastępczy numeru slajdu 6"/>
          <p:cNvSpPr>
            <a:spLocks noGrp="1"/>
          </p:cNvSpPr>
          <p:nvPr>
            <p:ph type="sldNum" sz="quarter" idx="12"/>
          </p:nvPr>
        </p:nvSpPr>
        <p:spPr/>
        <p:txBody>
          <a:bodyPr/>
          <a:lstStyle/>
          <a:p>
            <a:pPr>
              <a:defRPr/>
            </a:pPr>
            <a:fld id="{F5202DD0-9D21-4B4B-9A5B-062A4C227CA9}" type="slidenum">
              <a:rPr lang="pl-PL" smtClean="0"/>
              <a:pPr>
                <a:defRPr/>
              </a:pPr>
              <a:t>‹#›</a:t>
            </a:fld>
            <a:endParaRPr lang="pl-PL"/>
          </a:p>
        </p:txBody>
      </p:sp>
    </p:spTree>
    <p:extLst>
      <p:ext uri="{BB962C8B-B14F-4D97-AF65-F5344CB8AC3E}">
        <p14:creationId xmlns:p14="http://schemas.microsoft.com/office/powerpoint/2010/main" val="256656473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792288" y="4800600"/>
            <a:ext cx="5486400" cy="566738"/>
          </a:xfrm>
        </p:spPr>
        <p:txBody>
          <a:bodyPr anchor="b"/>
          <a:lstStyle>
            <a:lvl1pPr algn="l">
              <a:defRPr sz="2000" b="1"/>
            </a:lvl1pPr>
          </a:lstStyle>
          <a:p>
            <a:r>
              <a:rPr lang="pl-PL" smtClean="0"/>
              <a:t>Kliknij, aby edytować styl</a:t>
            </a:r>
            <a:endParaRPr lang="pl-PL"/>
          </a:p>
        </p:txBody>
      </p:sp>
      <p:sp>
        <p:nvSpPr>
          <p:cNvPr id="3" name="Symbol zastępczy obraz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Symbol zastępczy tekst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pPr>
              <a:defRPr/>
            </a:pPr>
            <a:endParaRPr lang="pl-PL"/>
          </a:p>
        </p:txBody>
      </p:sp>
      <p:sp>
        <p:nvSpPr>
          <p:cNvPr id="6" name="Symbol zastępczy stopki 5"/>
          <p:cNvSpPr>
            <a:spLocks noGrp="1"/>
          </p:cNvSpPr>
          <p:nvPr>
            <p:ph type="ftr" sz="quarter" idx="11"/>
          </p:nvPr>
        </p:nvSpPr>
        <p:spPr/>
        <p:txBody>
          <a:bodyPr/>
          <a:lstStyle/>
          <a:p>
            <a:pPr>
              <a:defRPr/>
            </a:pPr>
            <a:endParaRPr lang="pl-PL"/>
          </a:p>
        </p:txBody>
      </p:sp>
      <p:sp>
        <p:nvSpPr>
          <p:cNvPr id="7" name="Symbol zastępczy numeru slajdu 6"/>
          <p:cNvSpPr>
            <a:spLocks noGrp="1"/>
          </p:cNvSpPr>
          <p:nvPr>
            <p:ph type="sldNum" sz="quarter" idx="12"/>
          </p:nvPr>
        </p:nvSpPr>
        <p:spPr/>
        <p:txBody>
          <a:bodyPr/>
          <a:lstStyle/>
          <a:p>
            <a:pPr>
              <a:defRPr/>
            </a:pPr>
            <a:fld id="{83A1B67B-77D4-4E08-93D5-0DCE0AEDAF40}" type="slidenum">
              <a:rPr lang="pl-PL" smtClean="0"/>
              <a:pPr>
                <a:defRPr/>
              </a:pPr>
              <a:t>‹#›</a:t>
            </a:fld>
            <a:endParaRPr lang="pl-PL"/>
          </a:p>
        </p:txBody>
      </p:sp>
    </p:spTree>
    <p:extLst>
      <p:ext uri="{BB962C8B-B14F-4D97-AF65-F5344CB8AC3E}">
        <p14:creationId xmlns:p14="http://schemas.microsoft.com/office/powerpoint/2010/main" val="138852147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tytułu pionowego 2"/>
          <p:cNvSpPr>
            <a:spLocks noGrp="1"/>
          </p:cNvSpPr>
          <p:nvPr>
            <p:ph type="body" orient="vert" idx="1"/>
          </p:nvPr>
        </p:nvSpPr>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pPr>
              <a:defRPr/>
            </a:pPr>
            <a:endParaRPr lang="pl-PL"/>
          </a:p>
        </p:txBody>
      </p:sp>
      <p:sp>
        <p:nvSpPr>
          <p:cNvPr id="5" name="Symbol zastępczy stopki 4"/>
          <p:cNvSpPr>
            <a:spLocks noGrp="1"/>
          </p:cNvSpPr>
          <p:nvPr>
            <p:ph type="ftr" sz="quarter" idx="11"/>
          </p:nvPr>
        </p:nvSpPr>
        <p:spPr/>
        <p:txBody>
          <a:bodyPr/>
          <a:lstStyle/>
          <a:p>
            <a:pPr>
              <a:defRPr/>
            </a:pPr>
            <a:endParaRPr lang="pl-PL"/>
          </a:p>
        </p:txBody>
      </p:sp>
      <p:sp>
        <p:nvSpPr>
          <p:cNvPr id="6" name="Symbol zastępczy numeru slajdu 5"/>
          <p:cNvSpPr>
            <a:spLocks noGrp="1"/>
          </p:cNvSpPr>
          <p:nvPr>
            <p:ph type="sldNum" sz="quarter" idx="12"/>
          </p:nvPr>
        </p:nvSpPr>
        <p:spPr/>
        <p:txBody>
          <a:bodyPr/>
          <a:lstStyle/>
          <a:p>
            <a:pPr>
              <a:defRPr/>
            </a:pPr>
            <a:fld id="{DF56974C-2F8C-4120-AA4F-CB59E3EA010A}" type="slidenum">
              <a:rPr lang="pl-PL" smtClean="0"/>
              <a:pPr>
                <a:defRPr/>
              </a:pPr>
              <a:t>‹#›</a:t>
            </a:fld>
            <a:endParaRPr lang="pl-PL"/>
          </a:p>
        </p:txBody>
      </p:sp>
    </p:spTree>
    <p:extLst>
      <p:ext uri="{BB962C8B-B14F-4D97-AF65-F5344CB8AC3E}">
        <p14:creationId xmlns:p14="http://schemas.microsoft.com/office/powerpoint/2010/main" val="4253334923"/>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685800" y="2130425"/>
            <a:ext cx="7772400" cy="1470025"/>
          </a:xfrm>
        </p:spPr>
        <p:txBody>
          <a:bodyPr/>
          <a:lstStyle/>
          <a:p>
            <a:r>
              <a:rPr lang="pl-PL" smtClean="0"/>
              <a:t>Kliknij, aby edytować styl</a:t>
            </a:r>
            <a:endParaRPr lang="pl-PL"/>
          </a:p>
        </p:txBody>
      </p:sp>
      <p:sp>
        <p:nvSpPr>
          <p:cNvPr id="3" name="Podtytuł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smtClean="0"/>
              <a:t>Kliknij, aby edytować styl wzorca podtytułu</a:t>
            </a:r>
            <a:endParaRPr lang="pl-PL"/>
          </a:p>
        </p:txBody>
      </p:sp>
      <p:sp>
        <p:nvSpPr>
          <p:cNvPr id="4" name="Symbol zastępczy daty 3"/>
          <p:cNvSpPr>
            <a:spLocks noGrp="1"/>
          </p:cNvSpPr>
          <p:nvPr>
            <p:ph type="dt" sz="half" idx="10"/>
          </p:nvPr>
        </p:nvSpPr>
        <p:spPr/>
        <p:txBody>
          <a:bodyPr/>
          <a:lstStyle/>
          <a:p>
            <a:fld id="{D4BBEF01-7118-4D1E-B050-991F2B4AEA9C}" type="datetimeFigureOut">
              <a:rPr lang="pl-PL" smtClean="0"/>
              <a:t>2015-10-06</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E61575EB-22BF-4367-8310-778905A2D7C8}" type="slidenum">
              <a:rPr lang="pl-PL" smtClean="0"/>
              <a:t>‹#›</a:t>
            </a:fld>
            <a:endParaRPr lang="pl-PL"/>
          </a:p>
        </p:txBody>
      </p:sp>
    </p:spTree>
    <p:extLst>
      <p:ext uri="{BB962C8B-B14F-4D97-AF65-F5344CB8AC3E}">
        <p14:creationId xmlns:p14="http://schemas.microsoft.com/office/powerpoint/2010/main" val="20331237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D4BBEF01-7118-4D1E-B050-991F2B4AEA9C}" type="datetimeFigureOut">
              <a:rPr lang="pl-PL" smtClean="0"/>
              <a:t>2015-10-06</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E61575EB-22BF-4367-8310-778905A2D7C8}" type="slidenum">
              <a:rPr lang="pl-PL" smtClean="0"/>
              <a:t>‹#›</a:t>
            </a:fld>
            <a:endParaRPr lang="pl-PL"/>
          </a:p>
        </p:txBody>
      </p:sp>
    </p:spTree>
    <p:extLst>
      <p:ext uri="{BB962C8B-B14F-4D97-AF65-F5344CB8AC3E}">
        <p14:creationId xmlns:p14="http://schemas.microsoft.com/office/powerpoint/2010/main" val="183591019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722313" y="4406900"/>
            <a:ext cx="7772400" cy="1362075"/>
          </a:xfrm>
        </p:spPr>
        <p:txBody>
          <a:bodyPr anchor="t"/>
          <a:lstStyle>
            <a:lvl1pPr algn="l">
              <a:defRPr sz="4000" b="1" cap="all"/>
            </a:lvl1pPr>
          </a:lstStyle>
          <a:p>
            <a:r>
              <a:rPr lang="pl-PL" smtClean="0"/>
              <a:t>Kliknij, aby edytować styl</a:t>
            </a:r>
            <a:endParaRPr lang="pl-PL"/>
          </a:p>
        </p:txBody>
      </p:sp>
      <p:sp>
        <p:nvSpPr>
          <p:cNvPr id="3" name="Symbol zastępczy tekst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smtClean="0"/>
              <a:t>Kliknij, aby edytować style wzorca tekstu</a:t>
            </a:r>
          </a:p>
        </p:txBody>
      </p:sp>
      <p:sp>
        <p:nvSpPr>
          <p:cNvPr id="4" name="Symbol zastępczy daty 3"/>
          <p:cNvSpPr>
            <a:spLocks noGrp="1"/>
          </p:cNvSpPr>
          <p:nvPr>
            <p:ph type="dt" sz="half" idx="10"/>
          </p:nvPr>
        </p:nvSpPr>
        <p:spPr/>
        <p:txBody>
          <a:bodyPr/>
          <a:lstStyle/>
          <a:p>
            <a:fld id="{D4BBEF01-7118-4D1E-B050-991F2B4AEA9C}" type="datetimeFigureOut">
              <a:rPr lang="pl-PL" smtClean="0"/>
              <a:t>2015-10-06</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E61575EB-22BF-4367-8310-778905A2D7C8}" type="slidenum">
              <a:rPr lang="pl-PL" smtClean="0"/>
              <a:t>‹#›</a:t>
            </a:fld>
            <a:endParaRPr lang="pl-PL"/>
          </a:p>
        </p:txBody>
      </p:sp>
    </p:spTree>
    <p:extLst>
      <p:ext uri="{BB962C8B-B14F-4D97-AF65-F5344CB8AC3E}">
        <p14:creationId xmlns:p14="http://schemas.microsoft.com/office/powerpoint/2010/main" val="412695696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zawartości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daty 4"/>
          <p:cNvSpPr>
            <a:spLocks noGrp="1"/>
          </p:cNvSpPr>
          <p:nvPr>
            <p:ph type="dt" sz="half" idx="10"/>
          </p:nvPr>
        </p:nvSpPr>
        <p:spPr/>
        <p:txBody>
          <a:bodyPr/>
          <a:lstStyle/>
          <a:p>
            <a:fld id="{D4BBEF01-7118-4D1E-B050-991F2B4AEA9C}" type="datetimeFigureOut">
              <a:rPr lang="pl-PL" smtClean="0"/>
              <a:t>2015-10-06</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E61575EB-22BF-4367-8310-778905A2D7C8}" type="slidenum">
              <a:rPr lang="pl-PL" smtClean="0"/>
              <a:t>‹#›</a:t>
            </a:fld>
            <a:endParaRPr lang="pl-PL"/>
          </a:p>
        </p:txBody>
      </p:sp>
    </p:spTree>
    <p:extLst>
      <p:ext uri="{BB962C8B-B14F-4D97-AF65-F5344CB8AC3E}">
        <p14:creationId xmlns:p14="http://schemas.microsoft.com/office/powerpoint/2010/main" val="138858587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lvl1pPr>
              <a:defRPr/>
            </a:lvl1pPr>
          </a:lstStyle>
          <a:p>
            <a:r>
              <a:rPr lang="pl-PL" smtClean="0"/>
              <a:t>Kliknij, aby edytować styl</a:t>
            </a:r>
            <a:endParaRPr lang="pl-PL"/>
          </a:p>
        </p:txBody>
      </p:sp>
      <p:sp>
        <p:nvSpPr>
          <p:cNvPr id="3" name="Symbol zastępczy tekst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Symbol zastępczy zawartośc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tekst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Symbol zastępczy zawartośc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7" name="Symbol zastępczy daty 6"/>
          <p:cNvSpPr>
            <a:spLocks noGrp="1"/>
          </p:cNvSpPr>
          <p:nvPr>
            <p:ph type="dt" sz="half" idx="10"/>
          </p:nvPr>
        </p:nvSpPr>
        <p:spPr/>
        <p:txBody>
          <a:bodyPr/>
          <a:lstStyle/>
          <a:p>
            <a:fld id="{D4BBEF01-7118-4D1E-B050-991F2B4AEA9C}" type="datetimeFigureOut">
              <a:rPr lang="pl-PL" smtClean="0"/>
              <a:t>2015-10-06</a:t>
            </a:fld>
            <a:endParaRPr lang="pl-PL"/>
          </a:p>
        </p:txBody>
      </p:sp>
      <p:sp>
        <p:nvSpPr>
          <p:cNvPr id="8" name="Symbol zastępczy stopki 7"/>
          <p:cNvSpPr>
            <a:spLocks noGrp="1"/>
          </p:cNvSpPr>
          <p:nvPr>
            <p:ph type="ftr" sz="quarter" idx="11"/>
          </p:nvPr>
        </p:nvSpPr>
        <p:spPr/>
        <p:txBody>
          <a:bodyPr/>
          <a:lstStyle/>
          <a:p>
            <a:endParaRPr lang="pl-PL"/>
          </a:p>
        </p:txBody>
      </p:sp>
      <p:sp>
        <p:nvSpPr>
          <p:cNvPr id="9" name="Symbol zastępczy numeru slajdu 8"/>
          <p:cNvSpPr>
            <a:spLocks noGrp="1"/>
          </p:cNvSpPr>
          <p:nvPr>
            <p:ph type="sldNum" sz="quarter" idx="12"/>
          </p:nvPr>
        </p:nvSpPr>
        <p:spPr/>
        <p:txBody>
          <a:bodyPr/>
          <a:lstStyle/>
          <a:p>
            <a:fld id="{E61575EB-22BF-4367-8310-778905A2D7C8}" type="slidenum">
              <a:rPr lang="pl-PL" smtClean="0"/>
              <a:t>‹#›</a:t>
            </a:fld>
            <a:endParaRPr lang="pl-PL"/>
          </a:p>
        </p:txBody>
      </p:sp>
    </p:spTree>
    <p:extLst>
      <p:ext uri="{BB962C8B-B14F-4D97-AF65-F5344CB8AC3E}">
        <p14:creationId xmlns:p14="http://schemas.microsoft.com/office/powerpoint/2010/main" val="347676504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daty 2"/>
          <p:cNvSpPr>
            <a:spLocks noGrp="1"/>
          </p:cNvSpPr>
          <p:nvPr>
            <p:ph type="dt" sz="half" idx="10"/>
          </p:nvPr>
        </p:nvSpPr>
        <p:spPr/>
        <p:txBody>
          <a:bodyPr/>
          <a:lstStyle/>
          <a:p>
            <a:fld id="{D4BBEF01-7118-4D1E-B050-991F2B4AEA9C}" type="datetimeFigureOut">
              <a:rPr lang="pl-PL" smtClean="0"/>
              <a:t>2015-10-06</a:t>
            </a:fld>
            <a:endParaRPr lang="pl-PL"/>
          </a:p>
        </p:txBody>
      </p:sp>
      <p:sp>
        <p:nvSpPr>
          <p:cNvPr id="4" name="Symbol zastępczy stopki 3"/>
          <p:cNvSpPr>
            <a:spLocks noGrp="1"/>
          </p:cNvSpPr>
          <p:nvPr>
            <p:ph type="ftr" sz="quarter" idx="11"/>
          </p:nvPr>
        </p:nvSpPr>
        <p:spPr/>
        <p:txBody>
          <a:bodyPr/>
          <a:lstStyle/>
          <a:p>
            <a:endParaRPr lang="pl-PL"/>
          </a:p>
        </p:txBody>
      </p:sp>
      <p:sp>
        <p:nvSpPr>
          <p:cNvPr id="5" name="Symbol zastępczy numeru slajdu 4"/>
          <p:cNvSpPr>
            <a:spLocks noGrp="1"/>
          </p:cNvSpPr>
          <p:nvPr>
            <p:ph type="sldNum" sz="quarter" idx="12"/>
          </p:nvPr>
        </p:nvSpPr>
        <p:spPr/>
        <p:txBody>
          <a:bodyPr/>
          <a:lstStyle/>
          <a:p>
            <a:fld id="{E61575EB-22BF-4367-8310-778905A2D7C8}" type="slidenum">
              <a:rPr lang="pl-PL" smtClean="0"/>
              <a:t>‹#›</a:t>
            </a:fld>
            <a:endParaRPr lang="pl-PL"/>
          </a:p>
        </p:txBody>
      </p:sp>
    </p:spTree>
    <p:extLst>
      <p:ext uri="{BB962C8B-B14F-4D97-AF65-F5344CB8AC3E}">
        <p14:creationId xmlns:p14="http://schemas.microsoft.com/office/powerpoint/2010/main" val="266919248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fld id="{D4BBEF01-7118-4D1E-B050-991F2B4AEA9C}" type="datetimeFigureOut">
              <a:rPr lang="pl-PL" smtClean="0"/>
              <a:t>2015-10-06</a:t>
            </a:fld>
            <a:endParaRPr lang="pl-PL"/>
          </a:p>
        </p:txBody>
      </p:sp>
      <p:sp>
        <p:nvSpPr>
          <p:cNvPr id="3" name="Symbol zastępczy stopki 2"/>
          <p:cNvSpPr>
            <a:spLocks noGrp="1"/>
          </p:cNvSpPr>
          <p:nvPr>
            <p:ph type="ftr" sz="quarter" idx="11"/>
          </p:nvPr>
        </p:nvSpPr>
        <p:spPr/>
        <p:txBody>
          <a:bodyPr/>
          <a:lstStyle/>
          <a:p>
            <a:endParaRPr lang="pl-PL"/>
          </a:p>
        </p:txBody>
      </p:sp>
      <p:sp>
        <p:nvSpPr>
          <p:cNvPr id="4" name="Symbol zastępczy numeru slajdu 3"/>
          <p:cNvSpPr>
            <a:spLocks noGrp="1"/>
          </p:cNvSpPr>
          <p:nvPr>
            <p:ph type="sldNum" sz="quarter" idx="12"/>
          </p:nvPr>
        </p:nvSpPr>
        <p:spPr/>
        <p:txBody>
          <a:bodyPr/>
          <a:lstStyle/>
          <a:p>
            <a:fld id="{E61575EB-22BF-4367-8310-778905A2D7C8}" type="slidenum">
              <a:rPr lang="pl-PL" smtClean="0"/>
              <a:t>‹#›</a:t>
            </a:fld>
            <a:endParaRPr lang="pl-PL"/>
          </a:p>
        </p:txBody>
      </p:sp>
    </p:spTree>
    <p:extLst>
      <p:ext uri="{BB962C8B-B14F-4D97-AF65-F5344CB8AC3E}">
        <p14:creationId xmlns:p14="http://schemas.microsoft.com/office/powerpoint/2010/main" val="27359393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pPr>
              <a:defRPr/>
            </a:pPr>
            <a:endParaRPr lang="pl-PL"/>
          </a:p>
        </p:txBody>
      </p:sp>
      <p:sp>
        <p:nvSpPr>
          <p:cNvPr id="5" name="Symbol zastępczy stopki 4"/>
          <p:cNvSpPr>
            <a:spLocks noGrp="1"/>
          </p:cNvSpPr>
          <p:nvPr>
            <p:ph type="ftr" sz="quarter" idx="11"/>
          </p:nvPr>
        </p:nvSpPr>
        <p:spPr/>
        <p:txBody>
          <a:bodyPr/>
          <a:lstStyle/>
          <a:p>
            <a:pPr>
              <a:defRPr/>
            </a:pPr>
            <a:endParaRPr lang="pl-PL"/>
          </a:p>
        </p:txBody>
      </p:sp>
      <p:sp>
        <p:nvSpPr>
          <p:cNvPr id="6" name="Symbol zastępczy numeru slajdu 5"/>
          <p:cNvSpPr>
            <a:spLocks noGrp="1"/>
          </p:cNvSpPr>
          <p:nvPr>
            <p:ph type="sldNum" sz="quarter" idx="12"/>
          </p:nvPr>
        </p:nvSpPr>
        <p:spPr/>
        <p:txBody>
          <a:bodyPr/>
          <a:lstStyle/>
          <a:p>
            <a:pPr>
              <a:defRPr/>
            </a:pPr>
            <a:fld id="{E9AE2FF5-C387-48C8-B9A5-EC2F36020EC1}" type="slidenum">
              <a:rPr lang="pl-PL" smtClean="0"/>
              <a:pPr>
                <a:defRPr/>
              </a:pPr>
              <a:t>‹#›</a:t>
            </a:fld>
            <a:endParaRPr lang="pl-PL"/>
          </a:p>
        </p:txBody>
      </p:sp>
    </p:spTree>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457200" y="273050"/>
            <a:ext cx="3008313" cy="1162050"/>
          </a:xfrm>
        </p:spPr>
        <p:txBody>
          <a:bodyPr anchor="b"/>
          <a:lstStyle>
            <a:lvl1pPr algn="l">
              <a:defRPr sz="2000" b="1"/>
            </a:lvl1pPr>
          </a:lstStyle>
          <a:p>
            <a:r>
              <a:rPr lang="pl-PL" smtClean="0"/>
              <a:t>Kliknij, aby edytować styl</a:t>
            </a:r>
            <a:endParaRPr lang="pl-PL"/>
          </a:p>
        </p:txBody>
      </p:sp>
      <p:sp>
        <p:nvSpPr>
          <p:cNvPr id="3" name="Symbol zastępczy zawartośc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tekst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fld id="{D4BBEF01-7118-4D1E-B050-991F2B4AEA9C}" type="datetimeFigureOut">
              <a:rPr lang="pl-PL" smtClean="0"/>
              <a:t>2015-10-06</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E61575EB-22BF-4367-8310-778905A2D7C8}" type="slidenum">
              <a:rPr lang="pl-PL" smtClean="0"/>
              <a:t>‹#›</a:t>
            </a:fld>
            <a:endParaRPr lang="pl-PL"/>
          </a:p>
        </p:txBody>
      </p:sp>
    </p:spTree>
    <p:extLst>
      <p:ext uri="{BB962C8B-B14F-4D97-AF65-F5344CB8AC3E}">
        <p14:creationId xmlns:p14="http://schemas.microsoft.com/office/powerpoint/2010/main" val="279540520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792288" y="4800600"/>
            <a:ext cx="5486400" cy="566738"/>
          </a:xfrm>
        </p:spPr>
        <p:txBody>
          <a:bodyPr anchor="b"/>
          <a:lstStyle>
            <a:lvl1pPr algn="l">
              <a:defRPr sz="2000" b="1"/>
            </a:lvl1pPr>
          </a:lstStyle>
          <a:p>
            <a:r>
              <a:rPr lang="pl-PL" smtClean="0"/>
              <a:t>Kliknij, aby edytować styl</a:t>
            </a:r>
            <a:endParaRPr lang="pl-PL"/>
          </a:p>
        </p:txBody>
      </p:sp>
      <p:sp>
        <p:nvSpPr>
          <p:cNvPr id="3" name="Symbol zastępczy obraz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Symbol zastępczy tekst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fld id="{D4BBEF01-7118-4D1E-B050-991F2B4AEA9C}" type="datetimeFigureOut">
              <a:rPr lang="pl-PL" smtClean="0"/>
              <a:t>2015-10-06</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E61575EB-22BF-4367-8310-778905A2D7C8}" type="slidenum">
              <a:rPr lang="pl-PL" smtClean="0"/>
              <a:t>‹#›</a:t>
            </a:fld>
            <a:endParaRPr lang="pl-PL"/>
          </a:p>
        </p:txBody>
      </p:sp>
    </p:spTree>
    <p:extLst>
      <p:ext uri="{BB962C8B-B14F-4D97-AF65-F5344CB8AC3E}">
        <p14:creationId xmlns:p14="http://schemas.microsoft.com/office/powerpoint/2010/main" val="191692678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tytułu pionowego 2"/>
          <p:cNvSpPr>
            <a:spLocks noGrp="1"/>
          </p:cNvSpPr>
          <p:nvPr>
            <p:ph type="body" orient="vert" idx="1"/>
          </p:nvPr>
        </p:nvSpPr>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D4BBEF01-7118-4D1E-B050-991F2B4AEA9C}" type="datetimeFigureOut">
              <a:rPr lang="pl-PL" smtClean="0"/>
              <a:t>2015-10-06</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E61575EB-22BF-4367-8310-778905A2D7C8}" type="slidenum">
              <a:rPr lang="pl-PL" smtClean="0"/>
              <a:t>‹#›</a:t>
            </a:fld>
            <a:endParaRPr lang="pl-PL"/>
          </a:p>
        </p:txBody>
      </p:sp>
    </p:spTree>
    <p:extLst>
      <p:ext uri="{BB962C8B-B14F-4D97-AF65-F5344CB8AC3E}">
        <p14:creationId xmlns:p14="http://schemas.microsoft.com/office/powerpoint/2010/main" val="288199419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629400" y="274638"/>
            <a:ext cx="2057400" cy="5851525"/>
          </a:xfrm>
        </p:spPr>
        <p:txBody>
          <a:bodyPr vert="eaVert"/>
          <a:lstStyle/>
          <a:p>
            <a:r>
              <a:rPr lang="pl-PL" smtClean="0"/>
              <a:t>Kliknij, aby edytować styl</a:t>
            </a:r>
            <a:endParaRPr lang="pl-PL"/>
          </a:p>
        </p:txBody>
      </p:sp>
      <p:sp>
        <p:nvSpPr>
          <p:cNvPr id="3" name="Symbol zastępczy tytułu pionowego 2"/>
          <p:cNvSpPr>
            <a:spLocks noGrp="1"/>
          </p:cNvSpPr>
          <p:nvPr>
            <p:ph type="body" orient="vert" idx="1"/>
          </p:nvPr>
        </p:nvSpPr>
        <p:spPr>
          <a:xfrm>
            <a:off x="457200" y="274638"/>
            <a:ext cx="6019800" cy="5851525"/>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D4BBEF01-7118-4D1E-B050-991F2B4AEA9C}" type="datetimeFigureOut">
              <a:rPr lang="pl-PL" smtClean="0"/>
              <a:t>2015-10-06</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E61575EB-22BF-4367-8310-778905A2D7C8}" type="slidenum">
              <a:rPr lang="pl-PL" smtClean="0"/>
              <a:t>‹#›</a:t>
            </a:fld>
            <a:endParaRPr lang="pl-PL"/>
          </a:p>
        </p:txBody>
      </p:sp>
    </p:spTree>
    <p:extLst>
      <p:ext uri="{BB962C8B-B14F-4D97-AF65-F5344CB8AC3E}">
        <p14:creationId xmlns:p14="http://schemas.microsoft.com/office/powerpoint/2010/main" val="41567754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Układ niestandard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daty 2"/>
          <p:cNvSpPr>
            <a:spLocks noGrp="1"/>
          </p:cNvSpPr>
          <p:nvPr>
            <p:ph type="dt" sz="half" idx="10"/>
          </p:nvPr>
        </p:nvSpPr>
        <p:spPr/>
        <p:txBody>
          <a:bodyPr/>
          <a:lstStyle/>
          <a:p>
            <a:pPr>
              <a:defRPr/>
            </a:pPr>
            <a:endParaRPr lang="pl-PL"/>
          </a:p>
        </p:txBody>
      </p:sp>
      <p:sp>
        <p:nvSpPr>
          <p:cNvPr id="4" name="Symbol zastępczy stopki 3"/>
          <p:cNvSpPr>
            <a:spLocks noGrp="1"/>
          </p:cNvSpPr>
          <p:nvPr>
            <p:ph type="ftr" sz="quarter" idx="11"/>
          </p:nvPr>
        </p:nvSpPr>
        <p:spPr/>
        <p:txBody>
          <a:bodyPr/>
          <a:lstStyle/>
          <a:p>
            <a:pPr>
              <a:defRPr/>
            </a:pPr>
            <a:endParaRPr lang="pl-PL"/>
          </a:p>
        </p:txBody>
      </p:sp>
      <p:sp>
        <p:nvSpPr>
          <p:cNvPr id="5" name="Symbol zastępczy numeru slajdu 4"/>
          <p:cNvSpPr>
            <a:spLocks noGrp="1"/>
          </p:cNvSpPr>
          <p:nvPr>
            <p:ph type="sldNum" sz="quarter" idx="12"/>
          </p:nvPr>
        </p:nvSpPr>
        <p:spPr/>
        <p:txBody>
          <a:bodyPr/>
          <a:lstStyle/>
          <a:p>
            <a:pPr>
              <a:defRPr/>
            </a:pPr>
            <a:fld id="{4025B311-FDEB-45EE-8BD8-22A2D7E6210A}" type="slidenum">
              <a:rPr lang="pl-PL" smtClean="0"/>
              <a:pPr>
                <a:defRPr/>
              </a:pPr>
              <a:t>‹#›</a:t>
            </a:fld>
            <a:endParaRPr lang="pl-PL"/>
          </a:p>
        </p:txBody>
      </p:sp>
    </p:spTree>
    <p:extLst>
      <p:ext uri="{BB962C8B-B14F-4D97-AF65-F5344CB8AC3E}">
        <p14:creationId xmlns:p14="http://schemas.microsoft.com/office/powerpoint/2010/main" val="2790137650"/>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zawartości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daty 4"/>
          <p:cNvSpPr>
            <a:spLocks noGrp="1"/>
          </p:cNvSpPr>
          <p:nvPr>
            <p:ph type="dt" sz="half" idx="10"/>
          </p:nvPr>
        </p:nvSpPr>
        <p:spPr/>
        <p:txBody>
          <a:bodyPr/>
          <a:lstStyle/>
          <a:p>
            <a:pPr>
              <a:defRPr/>
            </a:pPr>
            <a:endParaRPr lang="pl-PL"/>
          </a:p>
        </p:txBody>
      </p:sp>
      <p:sp>
        <p:nvSpPr>
          <p:cNvPr id="6" name="Symbol zastępczy stopki 5"/>
          <p:cNvSpPr>
            <a:spLocks noGrp="1"/>
          </p:cNvSpPr>
          <p:nvPr>
            <p:ph type="ftr" sz="quarter" idx="11"/>
          </p:nvPr>
        </p:nvSpPr>
        <p:spPr/>
        <p:txBody>
          <a:bodyPr/>
          <a:lstStyle/>
          <a:p>
            <a:pPr>
              <a:defRPr/>
            </a:pPr>
            <a:endParaRPr lang="pl-PL"/>
          </a:p>
        </p:txBody>
      </p:sp>
      <p:sp>
        <p:nvSpPr>
          <p:cNvPr id="7" name="Symbol zastępczy numeru slajdu 6"/>
          <p:cNvSpPr>
            <a:spLocks noGrp="1"/>
          </p:cNvSpPr>
          <p:nvPr>
            <p:ph type="sldNum" sz="quarter" idx="12"/>
          </p:nvPr>
        </p:nvSpPr>
        <p:spPr/>
        <p:txBody>
          <a:bodyPr/>
          <a:lstStyle/>
          <a:p>
            <a:pPr>
              <a:defRPr/>
            </a:pPr>
            <a:fld id="{1DDC9E96-A0E7-4D19-95C4-7E561A4673FA}" type="slidenum">
              <a:rPr lang="pl-PL" smtClean="0"/>
              <a:pPr>
                <a:defRPr/>
              </a:pPr>
              <a:t>‹#›</a:t>
            </a:fld>
            <a:endParaRPr lang="pl-PL"/>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lvl1pPr>
              <a:defRPr/>
            </a:lvl1pPr>
          </a:lstStyle>
          <a:p>
            <a:r>
              <a:rPr lang="pl-PL" smtClean="0"/>
              <a:t>Kliknij, aby edytować styl</a:t>
            </a:r>
            <a:endParaRPr lang="pl-PL"/>
          </a:p>
        </p:txBody>
      </p:sp>
      <p:sp>
        <p:nvSpPr>
          <p:cNvPr id="3" name="Symbol zastępczy tekst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Symbol zastępczy zawartośc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tekst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Symbol zastępczy zawartośc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7" name="Symbol zastępczy daty 6"/>
          <p:cNvSpPr>
            <a:spLocks noGrp="1"/>
          </p:cNvSpPr>
          <p:nvPr>
            <p:ph type="dt" sz="half" idx="10"/>
          </p:nvPr>
        </p:nvSpPr>
        <p:spPr/>
        <p:txBody>
          <a:bodyPr/>
          <a:lstStyle/>
          <a:p>
            <a:pPr>
              <a:defRPr/>
            </a:pPr>
            <a:endParaRPr lang="pl-PL"/>
          </a:p>
        </p:txBody>
      </p:sp>
      <p:sp>
        <p:nvSpPr>
          <p:cNvPr id="8" name="Symbol zastępczy stopki 7"/>
          <p:cNvSpPr>
            <a:spLocks noGrp="1"/>
          </p:cNvSpPr>
          <p:nvPr>
            <p:ph type="ftr" sz="quarter" idx="11"/>
          </p:nvPr>
        </p:nvSpPr>
        <p:spPr/>
        <p:txBody>
          <a:bodyPr/>
          <a:lstStyle/>
          <a:p>
            <a:pPr>
              <a:defRPr/>
            </a:pPr>
            <a:endParaRPr lang="pl-PL"/>
          </a:p>
        </p:txBody>
      </p:sp>
      <p:sp>
        <p:nvSpPr>
          <p:cNvPr id="9" name="Symbol zastępczy numeru slajdu 8"/>
          <p:cNvSpPr>
            <a:spLocks noGrp="1"/>
          </p:cNvSpPr>
          <p:nvPr>
            <p:ph type="sldNum" sz="quarter" idx="12"/>
          </p:nvPr>
        </p:nvSpPr>
        <p:spPr/>
        <p:txBody>
          <a:bodyPr/>
          <a:lstStyle/>
          <a:p>
            <a:pPr>
              <a:defRPr/>
            </a:pPr>
            <a:fld id="{330170EF-07FF-4CD2-85D4-B7923164EF7B}" type="slidenum">
              <a:rPr lang="pl-PL" smtClean="0"/>
              <a:pPr>
                <a:defRPr/>
              </a:pPr>
              <a:t>‹#›</a:t>
            </a:fld>
            <a:endParaRPr lang="pl-PL"/>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daty 2"/>
          <p:cNvSpPr>
            <a:spLocks noGrp="1"/>
          </p:cNvSpPr>
          <p:nvPr>
            <p:ph type="dt" sz="half" idx="10"/>
          </p:nvPr>
        </p:nvSpPr>
        <p:spPr/>
        <p:txBody>
          <a:bodyPr/>
          <a:lstStyle/>
          <a:p>
            <a:pPr>
              <a:defRPr/>
            </a:pPr>
            <a:endParaRPr lang="pl-PL"/>
          </a:p>
        </p:txBody>
      </p:sp>
      <p:sp>
        <p:nvSpPr>
          <p:cNvPr id="4" name="Symbol zastępczy stopki 3"/>
          <p:cNvSpPr>
            <a:spLocks noGrp="1"/>
          </p:cNvSpPr>
          <p:nvPr>
            <p:ph type="ftr" sz="quarter" idx="11"/>
          </p:nvPr>
        </p:nvSpPr>
        <p:spPr/>
        <p:txBody>
          <a:bodyPr/>
          <a:lstStyle/>
          <a:p>
            <a:pPr>
              <a:defRPr/>
            </a:pPr>
            <a:endParaRPr lang="pl-PL"/>
          </a:p>
        </p:txBody>
      </p:sp>
      <p:sp>
        <p:nvSpPr>
          <p:cNvPr id="5" name="Symbol zastępczy numeru slajdu 4"/>
          <p:cNvSpPr>
            <a:spLocks noGrp="1"/>
          </p:cNvSpPr>
          <p:nvPr>
            <p:ph type="sldNum" sz="quarter" idx="12"/>
          </p:nvPr>
        </p:nvSpPr>
        <p:spPr/>
        <p:txBody>
          <a:bodyPr/>
          <a:lstStyle/>
          <a:p>
            <a:pPr>
              <a:defRPr/>
            </a:pPr>
            <a:fld id="{63E25BD9-D4A8-4C58-B413-F10684EF2A14}" type="slidenum">
              <a:rPr lang="pl-PL" smtClean="0"/>
              <a:pPr>
                <a:defRPr/>
              </a:pPr>
              <a:t>‹#›</a:t>
            </a:fld>
            <a:endParaRPr lang="pl-PL"/>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pPr>
              <a:defRPr/>
            </a:pPr>
            <a:endParaRPr lang="pl-PL"/>
          </a:p>
        </p:txBody>
      </p:sp>
      <p:sp>
        <p:nvSpPr>
          <p:cNvPr id="3" name="Symbol zastępczy stopki 2"/>
          <p:cNvSpPr>
            <a:spLocks noGrp="1"/>
          </p:cNvSpPr>
          <p:nvPr>
            <p:ph type="ftr" sz="quarter" idx="11"/>
          </p:nvPr>
        </p:nvSpPr>
        <p:spPr/>
        <p:txBody>
          <a:bodyPr/>
          <a:lstStyle/>
          <a:p>
            <a:pPr>
              <a:defRPr/>
            </a:pPr>
            <a:endParaRPr lang="pl-PL"/>
          </a:p>
        </p:txBody>
      </p:sp>
      <p:sp>
        <p:nvSpPr>
          <p:cNvPr id="4" name="Symbol zastępczy numeru slajdu 3"/>
          <p:cNvSpPr>
            <a:spLocks noGrp="1"/>
          </p:cNvSpPr>
          <p:nvPr>
            <p:ph type="sldNum" sz="quarter" idx="12"/>
          </p:nvPr>
        </p:nvSpPr>
        <p:spPr/>
        <p:txBody>
          <a:bodyPr/>
          <a:lstStyle/>
          <a:p>
            <a:pPr>
              <a:defRPr/>
            </a:pPr>
            <a:fld id="{5FABF6CF-E6C0-4177-A582-8437C21F19A4}" type="slidenum">
              <a:rPr lang="pl-PL" smtClean="0"/>
              <a:pPr>
                <a:defRPr/>
              </a:pPr>
              <a:t>‹#›</a:t>
            </a:fld>
            <a:endParaRPr lang="pl-PL"/>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457200" y="273050"/>
            <a:ext cx="3008313" cy="1162050"/>
          </a:xfrm>
        </p:spPr>
        <p:txBody>
          <a:bodyPr anchor="b"/>
          <a:lstStyle>
            <a:lvl1pPr algn="l">
              <a:defRPr sz="2000" b="1"/>
            </a:lvl1pPr>
          </a:lstStyle>
          <a:p>
            <a:r>
              <a:rPr lang="pl-PL" smtClean="0"/>
              <a:t>Kliknij, aby edytować styl</a:t>
            </a:r>
            <a:endParaRPr lang="pl-PL"/>
          </a:p>
        </p:txBody>
      </p:sp>
      <p:sp>
        <p:nvSpPr>
          <p:cNvPr id="3" name="Symbol zastępczy zawartośc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tekst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pPr>
              <a:defRPr/>
            </a:pPr>
            <a:endParaRPr lang="pl-PL"/>
          </a:p>
        </p:txBody>
      </p:sp>
      <p:sp>
        <p:nvSpPr>
          <p:cNvPr id="6" name="Symbol zastępczy stopki 5"/>
          <p:cNvSpPr>
            <a:spLocks noGrp="1"/>
          </p:cNvSpPr>
          <p:nvPr>
            <p:ph type="ftr" sz="quarter" idx="11"/>
          </p:nvPr>
        </p:nvSpPr>
        <p:spPr/>
        <p:txBody>
          <a:bodyPr/>
          <a:lstStyle/>
          <a:p>
            <a:pPr>
              <a:defRPr/>
            </a:pPr>
            <a:endParaRPr lang="pl-PL"/>
          </a:p>
        </p:txBody>
      </p:sp>
      <p:sp>
        <p:nvSpPr>
          <p:cNvPr id="7" name="Symbol zastępczy numeru slajdu 6"/>
          <p:cNvSpPr>
            <a:spLocks noGrp="1"/>
          </p:cNvSpPr>
          <p:nvPr>
            <p:ph type="sldNum" sz="quarter" idx="12"/>
          </p:nvPr>
        </p:nvSpPr>
        <p:spPr/>
        <p:txBody>
          <a:bodyPr/>
          <a:lstStyle/>
          <a:p>
            <a:pPr>
              <a:defRPr/>
            </a:pPr>
            <a:fld id="{F5202DD0-9D21-4B4B-9A5B-062A4C227CA9}" type="slidenum">
              <a:rPr lang="pl-PL" smtClean="0"/>
              <a:pPr>
                <a:defRPr/>
              </a:pPr>
              <a:t>‹#›</a:t>
            </a:fld>
            <a:endParaRPr lang="pl-PL"/>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microsoft.com/office/2007/relationships/hdphoto" Target="../media/hdphoto1.wdp"/></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Symbol zastępczy tytuł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l-PL" smtClean="0"/>
              <a:t>Kliknij, aby edytować styl</a:t>
            </a:r>
            <a:endParaRPr lang="pl-PL"/>
          </a:p>
        </p:txBody>
      </p:sp>
      <p:sp>
        <p:nvSpPr>
          <p:cNvPr id="3" name="Symbol zastępczy tekst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l-PL" dirty="0" smtClean="0"/>
              <a:t>Kliknij, aby edytować style wzorca tekstu</a:t>
            </a:r>
          </a:p>
          <a:p>
            <a:pPr lvl="1"/>
            <a:r>
              <a:rPr lang="pl-PL" dirty="0" smtClean="0"/>
              <a:t>Drugi poziom</a:t>
            </a:r>
          </a:p>
          <a:p>
            <a:pPr lvl="2"/>
            <a:r>
              <a:rPr lang="pl-PL" dirty="0" smtClean="0"/>
              <a:t>Trzeci poziom</a:t>
            </a:r>
          </a:p>
          <a:p>
            <a:pPr lvl="3"/>
            <a:r>
              <a:rPr lang="pl-PL" dirty="0" smtClean="0"/>
              <a:t>Czwarty poziom</a:t>
            </a:r>
          </a:p>
          <a:p>
            <a:pPr lvl="4"/>
            <a:r>
              <a:rPr lang="pl-PL" dirty="0" smtClean="0"/>
              <a:t>Piąty poziom</a:t>
            </a:r>
            <a:endParaRPr lang="pl-PL" dirty="0"/>
          </a:p>
        </p:txBody>
      </p:sp>
      <p:sp>
        <p:nvSpPr>
          <p:cNvPr id="4" name="Symbol zastępczy daty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pl-PL"/>
          </a:p>
        </p:txBody>
      </p:sp>
      <p:sp>
        <p:nvSpPr>
          <p:cNvPr id="5" name="Symbol zastępczy stopki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pl-PL"/>
          </a:p>
        </p:txBody>
      </p:sp>
      <p:sp>
        <p:nvSpPr>
          <p:cNvPr id="6" name="Symbol zastępczy numeru slajd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4025B311-FDEB-45EE-8BD8-22A2D7E6210A}" type="slidenum">
              <a:rPr lang="pl-PL" smtClean="0"/>
              <a:pPr>
                <a:defRPr/>
              </a:pPr>
              <a:t>‹#›</a:t>
            </a:fld>
            <a:endParaRPr lang="pl-PL"/>
          </a:p>
        </p:txBody>
      </p:sp>
      <p:pic>
        <p:nvPicPr>
          <p:cNvPr id="1027" name="Picture 3" descr="D:\Aneta\2015 matriały do prezentacji\2015 zdjęcia Aneta\PIXABAY Darmowy do użytku komercyjnego  Nie wymaga przypisania.jpg"/>
          <p:cNvPicPr>
            <a:picLocks noChangeAspect="1" noChangeArrowheads="1"/>
          </p:cNvPicPr>
          <p:nvPr userDrawn="1"/>
        </p:nvPicPr>
        <p:blipFill rotWithShape="1">
          <a:blip r:embed="rId13">
            <a:duotone>
              <a:schemeClr val="accent6">
                <a:shade val="45000"/>
                <a:satMod val="135000"/>
              </a:schemeClr>
              <a:prstClr val="white"/>
            </a:duotone>
            <a:extLst>
              <a:ext uri="{BEBA8EAE-BF5A-486C-A8C5-ECC9F3942E4B}">
                <a14:imgProps xmlns:a14="http://schemas.microsoft.com/office/drawing/2010/main">
                  <a14:imgLayer r:embed="rId14">
                    <a14:imgEffect>
                      <a14:artisticPencilSketch/>
                    </a14:imgEffect>
                    <a14:imgEffect>
                      <a14:colorTemperature colorTemp="4700"/>
                    </a14:imgEffect>
                    <a14:imgEffect>
                      <a14:saturation sat="33000"/>
                    </a14:imgEffect>
                    <a14:imgEffect>
                      <a14:brightnessContrast bright="20000"/>
                    </a14:imgEffect>
                  </a14:imgLayer>
                </a14:imgProps>
              </a:ext>
              <a:ext uri="{28A0092B-C50C-407E-A947-70E740481C1C}">
                <a14:useLocalDpi xmlns:a14="http://schemas.microsoft.com/office/drawing/2010/main" val="0"/>
              </a:ext>
            </a:extLst>
          </a:blip>
          <a:srcRect r="11667"/>
          <a:stretch/>
        </p:blipFill>
        <p:spPr bwMode="auto">
          <a:xfrm flipH="1">
            <a:off x="-1" y="0"/>
            <a:ext cx="9144001" cy="6858000"/>
          </a:xfrm>
          <a:prstGeom prst="rect">
            <a:avLst/>
          </a:prstGeom>
          <a:noFill/>
          <a:effectLst>
            <a:outerShdw blurRad="50800" dist="50800" dir="5400000" algn="ctr" rotWithShape="0">
              <a:srgbClr val="000000"/>
            </a:outerShdw>
          </a:effectLst>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871" r:id="rId1"/>
    <p:sldLayoutId id="2147483869" r:id="rId2"/>
    <p:sldLayoutId id="2147483870" r:id="rId3"/>
    <p:sldLayoutId id="2147483880" r:id="rId4"/>
    <p:sldLayoutId id="2147483872" r:id="rId5"/>
    <p:sldLayoutId id="2147483873" r:id="rId6"/>
    <p:sldLayoutId id="2147483874" r:id="rId7"/>
    <p:sldLayoutId id="2147483875" r:id="rId8"/>
    <p:sldLayoutId id="2147483876" r:id="rId9"/>
    <p:sldLayoutId id="2147483877" r:id="rId10"/>
    <p:sldLayoutId id="2147483878" r:id="rId11"/>
  </p:sldLayoutIdLst>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Symbol zastępczy tytuł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l-PL" dirty="0" smtClean="0"/>
              <a:t>Kliknij, aby edytować styl</a:t>
            </a:r>
            <a:endParaRPr lang="pl-PL" dirty="0"/>
          </a:p>
        </p:txBody>
      </p:sp>
      <p:sp>
        <p:nvSpPr>
          <p:cNvPr id="3" name="Symbol zastępczy tekst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l-PL" dirty="0" smtClean="0"/>
              <a:t>Kliknij, aby edytować style wzorca tekstu</a:t>
            </a:r>
          </a:p>
          <a:p>
            <a:pPr lvl="1"/>
            <a:r>
              <a:rPr lang="pl-PL" dirty="0" smtClean="0"/>
              <a:t>Drugi poziom</a:t>
            </a:r>
          </a:p>
          <a:p>
            <a:pPr lvl="2"/>
            <a:r>
              <a:rPr lang="pl-PL" dirty="0" smtClean="0"/>
              <a:t>Trzeci poziom</a:t>
            </a:r>
          </a:p>
          <a:p>
            <a:pPr lvl="3"/>
            <a:r>
              <a:rPr lang="pl-PL" dirty="0" smtClean="0"/>
              <a:t>Czwarty poziom</a:t>
            </a:r>
          </a:p>
          <a:p>
            <a:pPr lvl="4"/>
            <a:r>
              <a:rPr lang="pl-PL" dirty="0" smtClean="0"/>
              <a:t>Piąty poziom</a:t>
            </a:r>
            <a:endParaRPr lang="pl-PL" dirty="0"/>
          </a:p>
        </p:txBody>
      </p:sp>
      <p:sp>
        <p:nvSpPr>
          <p:cNvPr id="4" name="Symbol zastępczy daty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pl-PL"/>
          </a:p>
        </p:txBody>
      </p:sp>
      <p:sp>
        <p:nvSpPr>
          <p:cNvPr id="5" name="Symbol zastępczy stopki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pl-PL"/>
          </a:p>
        </p:txBody>
      </p:sp>
      <p:sp>
        <p:nvSpPr>
          <p:cNvPr id="6" name="Symbol zastępczy numeru slajd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4025B311-FDEB-45EE-8BD8-22A2D7E6210A}" type="slidenum">
              <a:rPr lang="pl-PL" smtClean="0"/>
              <a:pPr>
                <a:defRPr/>
              </a:pPr>
              <a:t>‹#›</a:t>
            </a:fld>
            <a:endParaRPr lang="pl-PL"/>
          </a:p>
        </p:txBody>
      </p:sp>
      <p:pic>
        <p:nvPicPr>
          <p:cNvPr id="1027" name="Picture 3" descr="D:\Aneta\2015 matriały do prezentacji\2015 zdjęcia Aneta\PIXABAY Darmowy do użytku komercyjnego  Nie wymaga przypisania.jpg"/>
          <p:cNvPicPr>
            <a:picLocks noChangeAspect="1" noChangeArrowheads="1"/>
          </p:cNvPicPr>
          <p:nvPr userDrawn="1"/>
        </p:nvPicPr>
        <p:blipFill rotWithShape="1">
          <a:blip r:embed="rId13">
            <a:duotone>
              <a:schemeClr val="accent6">
                <a:shade val="45000"/>
                <a:satMod val="135000"/>
              </a:schemeClr>
              <a:prstClr val="white"/>
            </a:duotone>
            <a:extLst>
              <a:ext uri="{BEBA8EAE-BF5A-486C-A8C5-ECC9F3942E4B}">
                <a14:imgProps xmlns:a14="http://schemas.microsoft.com/office/drawing/2010/main">
                  <a14:imgLayer r:embed="rId14">
                    <a14:imgEffect>
                      <a14:artisticPencilSketch/>
                    </a14:imgEffect>
                    <a14:imgEffect>
                      <a14:colorTemperature colorTemp="4700"/>
                    </a14:imgEffect>
                    <a14:imgEffect>
                      <a14:saturation sat="33000"/>
                    </a14:imgEffect>
                    <a14:imgEffect>
                      <a14:brightnessContrast bright="20000"/>
                    </a14:imgEffect>
                  </a14:imgLayer>
                </a14:imgProps>
              </a:ext>
              <a:ext uri="{28A0092B-C50C-407E-A947-70E740481C1C}">
                <a14:useLocalDpi xmlns:a14="http://schemas.microsoft.com/office/drawing/2010/main" val="0"/>
              </a:ext>
            </a:extLst>
          </a:blip>
          <a:srcRect l="7184" t="1806" r="60703" b="-1806"/>
          <a:stretch/>
        </p:blipFill>
        <p:spPr bwMode="auto">
          <a:xfrm>
            <a:off x="-180529" y="476672"/>
            <a:ext cx="3219513" cy="6641976"/>
          </a:xfrm>
          <a:prstGeom prst="rect">
            <a:avLst/>
          </a:prstGeom>
          <a:ln>
            <a:noFill/>
          </a:ln>
          <a:effectLst>
            <a:softEdge rad="635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102536"/>
      </p:ext>
    </p:extLst>
  </p:cSld>
  <p:clrMap bg1="lt1" tx1="dk1" bg2="lt2" tx2="dk2" accent1="accent1" accent2="accent2" accent3="accent3" accent4="accent4" accent5="accent5" accent6="accent6" hlink="hlink" folHlink="folHlink"/>
  <p:sldLayoutIdLst>
    <p:sldLayoutId id="2147483942" r:id="rId1"/>
    <p:sldLayoutId id="2147483943" r:id="rId2"/>
    <p:sldLayoutId id="2147483944" r:id="rId3"/>
    <p:sldLayoutId id="2147483945" r:id="rId4"/>
    <p:sldLayoutId id="2147483946" r:id="rId5"/>
    <p:sldLayoutId id="2147483947" r:id="rId6"/>
    <p:sldLayoutId id="2147483948" r:id="rId7"/>
    <p:sldLayoutId id="2147483949" r:id="rId8"/>
    <p:sldLayoutId id="2147483950" r:id="rId9"/>
    <p:sldLayoutId id="2147483951" r:id="rId10"/>
    <p:sldLayoutId id="2147483952" r:id="rId11"/>
  </p:sldLayoutIdLst>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Symbol zastępczy tytuł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l-PL" smtClean="0"/>
              <a:t>Kliknij, aby edytować styl</a:t>
            </a:r>
            <a:endParaRPr lang="pl-PL"/>
          </a:p>
        </p:txBody>
      </p:sp>
      <p:sp>
        <p:nvSpPr>
          <p:cNvPr id="3" name="Symbol zastępczy tekst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4BBEF01-7118-4D1E-B050-991F2B4AEA9C}" type="datetimeFigureOut">
              <a:rPr lang="pl-PL" smtClean="0"/>
              <a:t>2015-10-06</a:t>
            </a:fld>
            <a:endParaRPr lang="pl-PL"/>
          </a:p>
        </p:txBody>
      </p:sp>
      <p:sp>
        <p:nvSpPr>
          <p:cNvPr id="5" name="Symbol zastępczy stopki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a:p>
        </p:txBody>
      </p:sp>
      <p:sp>
        <p:nvSpPr>
          <p:cNvPr id="6" name="Symbol zastępczy numeru slajd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61575EB-22BF-4367-8310-778905A2D7C8}" type="slidenum">
              <a:rPr lang="pl-PL" smtClean="0"/>
              <a:t>‹#›</a:t>
            </a:fld>
            <a:endParaRPr lang="pl-PL"/>
          </a:p>
        </p:txBody>
      </p:sp>
    </p:spTree>
    <p:extLst>
      <p:ext uri="{BB962C8B-B14F-4D97-AF65-F5344CB8AC3E}">
        <p14:creationId xmlns:p14="http://schemas.microsoft.com/office/powerpoint/2010/main" val="1945266132"/>
      </p:ext>
    </p:extLst>
  </p:cSld>
  <p:clrMap bg1="lt1" tx1="dk1" bg2="lt2" tx2="dk2" accent1="accent1" accent2="accent2" accent3="accent3" accent4="accent4" accent5="accent5" accent6="accent6" hlink="hlink" folHlink="folHlink"/>
  <p:sldLayoutIdLst>
    <p:sldLayoutId id="2147483954" r:id="rId1"/>
    <p:sldLayoutId id="2147483955" r:id="rId2"/>
    <p:sldLayoutId id="2147483956" r:id="rId3"/>
    <p:sldLayoutId id="2147483957" r:id="rId4"/>
    <p:sldLayoutId id="2147483958" r:id="rId5"/>
    <p:sldLayoutId id="2147483959" r:id="rId6"/>
    <p:sldLayoutId id="2147483960" r:id="rId7"/>
    <p:sldLayoutId id="2147483961" r:id="rId8"/>
    <p:sldLayoutId id="2147483962" r:id="rId9"/>
    <p:sldLayoutId id="2147483963" r:id="rId10"/>
    <p:sldLayoutId id="2147483964"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14.xml"/><Relationship Id="rId6" Type="http://schemas.openxmlformats.org/officeDocument/2006/relationships/chart" Target="../charts/chart5.xml"/><Relationship Id="rId5" Type="http://schemas.openxmlformats.org/officeDocument/2006/relationships/chart" Target="../charts/chart4.xml"/><Relationship Id="rId4" Type="http://schemas.openxmlformats.org/officeDocument/2006/relationships/chart" Target="../charts/char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9.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a:xfrm>
            <a:off x="332706" y="3196828"/>
            <a:ext cx="8640960" cy="1470025"/>
          </a:xfrm>
        </p:spPr>
        <p:txBody>
          <a:bodyPr>
            <a:normAutofit/>
          </a:bodyPr>
          <a:lstStyle/>
          <a:p>
            <a:pPr algn="l"/>
            <a:r>
              <a:rPr lang="pl-PL" sz="3800" b="1" dirty="0" smtClean="0"/>
              <a:t>Wyzwania przed opiekunami rodzinnymi w zmieniającym się społeczeństwie</a:t>
            </a:r>
            <a:endParaRPr lang="pl-PL" sz="3800" b="1" dirty="0"/>
          </a:p>
        </p:txBody>
      </p:sp>
      <p:sp>
        <p:nvSpPr>
          <p:cNvPr id="5" name="pole tekstowe 4"/>
          <p:cNvSpPr txBox="1"/>
          <p:nvPr/>
        </p:nvSpPr>
        <p:spPr>
          <a:xfrm>
            <a:off x="434968" y="4705905"/>
            <a:ext cx="5832559" cy="523220"/>
          </a:xfrm>
          <a:prstGeom prst="rect">
            <a:avLst/>
          </a:prstGeom>
          <a:noFill/>
        </p:spPr>
        <p:txBody>
          <a:bodyPr wrap="none" rtlCol="0">
            <a:spAutoFit/>
          </a:bodyPr>
          <a:lstStyle/>
          <a:p>
            <a:r>
              <a:rPr lang="pl-PL" sz="2800" b="1" dirty="0" smtClean="0">
                <a:latin typeface="+mn-lt"/>
                <a:cs typeface="Arial" pitchFamily="34" charset="0"/>
              </a:rPr>
              <a:t>Prof. dr hab. Beata Tobiasz-Adamczyk </a:t>
            </a:r>
          </a:p>
        </p:txBody>
      </p:sp>
      <p:pic>
        <p:nvPicPr>
          <p:cNvPr id="6" name="Picture 2" descr="logo_cmuj_waskie"/>
          <p:cNvPicPr>
            <a:picLocks noChangeAspect="1" noChangeArrowheads="1"/>
          </p:cNvPicPr>
          <p:nvPr/>
        </p:nvPicPr>
        <p:blipFill>
          <a:blip r:embed="rId2" cstate="print"/>
          <a:srcRect/>
          <a:stretch>
            <a:fillRect/>
          </a:stretch>
        </p:blipFill>
        <p:spPr bwMode="auto">
          <a:xfrm>
            <a:off x="3944863" y="116632"/>
            <a:ext cx="1254274" cy="1412776"/>
          </a:xfrm>
          <a:prstGeom prst="rect">
            <a:avLst/>
          </a:prstGeom>
          <a:noFill/>
        </p:spPr>
      </p:pic>
      <p:sp>
        <p:nvSpPr>
          <p:cNvPr id="7" name="Prostokąt 6"/>
          <p:cNvSpPr/>
          <p:nvPr/>
        </p:nvSpPr>
        <p:spPr>
          <a:xfrm>
            <a:off x="327001" y="5777085"/>
            <a:ext cx="8637488" cy="1015663"/>
          </a:xfrm>
          <a:prstGeom prst="rect">
            <a:avLst/>
          </a:prstGeom>
        </p:spPr>
        <p:txBody>
          <a:bodyPr wrap="square">
            <a:spAutoFit/>
          </a:bodyPr>
          <a:lstStyle/>
          <a:p>
            <a:pPr algn="ctr"/>
            <a:r>
              <a:rPr lang="pl-PL" sz="2000" b="1" dirty="0" smtClean="0">
                <a:latin typeface="+mn-lt"/>
                <a:cs typeface="Arial" pitchFamily="34" charset="0"/>
              </a:rPr>
              <a:t>Konferencja „Opiekunowie rodzinni osób starszych – </a:t>
            </a:r>
          </a:p>
          <a:p>
            <a:pPr algn="ctr"/>
            <a:r>
              <a:rPr lang="pl-PL" sz="2000" b="1" dirty="0" smtClean="0">
                <a:latin typeface="+mn-lt"/>
                <a:cs typeface="Arial" pitchFamily="34" charset="0"/>
              </a:rPr>
              <a:t>jak zbudować skuteczny system wsparcia?”</a:t>
            </a:r>
          </a:p>
          <a:p>
            <a:pPr algn="ctr"/>
            <a:r>
              <a:rPr lang="pl-PL" sz="2000" b="1" dirty="0" smtClean="0">
                <a:latin typeface="+mn-lt"/>
                <a:cs typeface="Arial" pitchFamily="34" charset="0"/>
              </a:rPr>
              <a:t>Kraków 2015</a:t>
            </a:r>
            <a:endParaRPr lang="pl-PL" sz="2000" b="1" dirty="0">
              <a:latin typeface="+mn-lt"/>
              <a:cs typeface="Arial" pitchFamily="34" charset="0"/>
            </a:endParaRPr>
          </a:p>
        </p:txBody>
      </p:sp>
      <p:cxnSp>
        <p:nvCxnSpPr>
          <p:cNvPr id="8" name="Łącznik prostoliniowy 7"/>
          <p:cNvCxnSpPr/>
          <p:nvPr/>
        </p:nvCxnSpPr>
        <p:spPr>
          <a:xfrm flipH="1">
            <a:off x="434968" y="4653136"/>
            <a:ext cx="5616624" cy="0"/>
          </a:xfrm>
          <a:prstGeom prst="line">
            <a:avLst/>
          </a:prstGeom>
          <a:ln w="1905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6944267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4"/>
          <p:cNvSpPr txBox="1">
            <a:spLocks noChangeArrowheads="1"/>
          </p:cNvSpPr>
          <p:nvPr/>
        </p:nvSpPr>
        <p:spPr bwMode="auto">
          <a:xfrm>
            <a:off x="467544" y="260648"/>
            <a:ext cx="828040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0"/>
              </a:spcBef>
              <a:buFontTx/>
              <a:buNone/>
            </a:pPr>
            <a:r>
              <a:rPr lang="pl-PL" altLang="pl-PL" sz="3000" b="1" dirty="0">
                <a:latin typeface="+mn-lt"/>
              </a:rPr>
              <a:t>„Niezawodowi” </a:t>
            </a:r>
            <a:r>
              <a:rPr lang="pl-PL" altLang="pl-PL" sz="3000" b="1" dirty="0" smtClean="0">
                <a:latin typeface="+mn-lt"/>
              </a:rPr>
              <a:t>opiekunowie  </a:t>
            </a:r>
            <a:endParaRPr lang="pl-PL" altLang="pl-PL" sz="3000" b="1" dirty="0">
              <a:latin typeface="+mn-lt"/>
            </a:endParaRPr>
          </a:p>
        </p:txBody>
      </p:sp>
      <p:sp>
        <p:nvSpPr>
          <p:cNvPr id="2" name="Prostokąt zaokrąglony 1"/>
          <p:cNvSpPr/>
          <p:nvPr/>
        </p:nvSpPr>
        <p:spPr>
          <a:xfrm>
            <a:off x="5586189" y="980728"/>
            <a:ext cx="3161754" cy="1512168"/>
          </a:xfrm>
          <a:prstGeom prst="roundRect">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l-PL" altLang="pl-PL" b="1" dirty="0" smtClean="0">
                <a:solidFill>
                  <a:schemeClr val="tx1"/>
                </a:solidFill>
              </a:rPr>
              <a:t> </a:t>
            </a:r>
            <a:r>
              <a:rPr lang="pl-PL" altLang="pl-PL" sz="2400" b="1" dirty="0">
                <a:solidFill>
                  <a:schemeClr val="tx1"/>
                </a:solidFill>
              </a:rPr>
              <a:t>- emocjonalny,</a:t>
            </a:r>
          </a:p>
          <a:p>
            <a:r>
              <a:rPr lang="pl-PL" altLang="pl-PL" sz="2400" b="1" dirty="0">
                <a:solidFill>
                  <a:schemeClr val="tx1"/>
                </a:solidFill>
              </a:rPr>
              <a:t> - fizyczny,</a:t>
            </a:r>
          </a:p>
          <a:p>
            <a:r>
              <a:rPr lang="pl-PL" altLang="pl-PL" sz="2400" b="1" dirty="0">
                <a:solidFill>
                  <a:schemeClr val="tx1"/>
                </a:solidFill>
              </a:rPr>
              <a:t> - organizacyjny</a:t>
            </a:r>
          </a:p>
        </p:txBody>
      </p:sp>
      <p:sp>
        <p:nvSpPr>
          <p:cNvPr id="6" name="Prostokąt zaokrąglony 5"/>
          <p:cNvSpPr/>
          <p:nvPr/>
        </p:nvSpPr>
        <p:spPr>
          <a:xfrm>
            <a:off x="1907704" y="1268760"/>
            <a:ext cx="3456384" cy="936104"/>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l-PL" altLang="pl-PL" sz="2800" b="1" dirty="0" smtClean="0">
                <a:solidFill>
                  <a:schemeClr val="tx1"/>
                </a:solidFill>
              </a:rPr>
              <a:t>3 </a:t>
            </a:r>
            <a:r>
              <a:rPr lang="pl-PL" altLang="pl-PL" sz="2800" b="1" dirty="0">
                <a:solidFill>
                  <a:schemeClr val="tx1"/>
                </a:solidFill>
              </a:rPr>
              <a:t>elementy okazywania pomocy:</a:t>
            </a:r>
          </a:p>
        </p:txBody>
      </p:sp>
      <p:sp>
        <p:nvSpPr>
          <p:cNvPr id="7" name="Prostokąt zaokrąglony 6"/>
          <p:cNvSpPr/>
          <p:nvPr/>
        </p:nvSpPr>
        <p:spPr>
          <a:xfrm>
            <a:off x="1907704" y="3861048"/>
            <a:ext cx="3475806" cy="936104"/>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10000"/>
              </a:lnSpc>
            </a:pPr>
            <a:r>
              <a:rPr lang="pl-PL" altLang="pl-PL" sz="2800" b="1" dirty="0">
                <a:solidFill>
                  <a:schemeClr val="tx1"/>
                </a:solidFill>
              </a:rPr>
              <a:t>Dzień po dniu </a:t>
            </a:r>
            <a:r>
              <a:rPr lang="pl-PL" altLang="pl-PL" sz="2800" b="1" dirty="0" smtClean="0">
                <a:solidFill>
                  <a:schemeClr val="tx1"/>
                </a:solidFill>
              </a:rPr>
              <a:t>udzielanie pomocy</a:t>
            </a:r>
            <a:r>
              <a:rPr lang="pl-PL" altLang="pl-PL" sz="2800" b="1" dirty="0">
                <a:solidFill>
                  <a:schemeClr val="tx1"/>
                </a:solidFill>
              </a:rPr>
              <a:t>:</a:t>
            </a:r>
          </a:p>
        </p:txBody>
      </p:sp>
      <p:sp>
        <p:nvSpPr>
          <p:cNvPr id="8" name="Prostokąt zaokrąglony 7"/>
          <p:cNvSpPr/>
          <p:nvPr/>
        </p:nvSpPr>
        <p:spPr>
          <a:xfrm>
            <a:off x="5586187" y="3032956"/>
            <a:ext cx="3161755" cy="2808312"/>
          </a:xfrm>
          <a:prstGeom prst="roundRect">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10000"/>
              </a:lnSpc>
              <a:buFontTx/>
              <a:buChar char="-"/>
            </a:pPr>
            <a:r>
              <a:rPr lang="pl-PL" altLang="pl-PL" sz="2400" b="1" dirty="0" smtClean="0">
                <a:solidFill>
                  <a:schemeClr val="tx1"/>
                </a:solidFill>
              </a:rPr>
              <a:t> </a:t>
            </a:r>
            <a:r>
              <a:rPr lang="pl-PL" altLang="pl-PL" sz="2400" b="1" dirty="0">
                <a:solidFill>
                  <a:schemeClr val="tx1"/>
                </a:solidFill>
              </a:rPr>
              <a:t>codzienne zadania,</a:t>
            </a:r>
          </a:p>
          <a:p>
            <a:pPr>
              <a:lnSpc>
                <a:spcPct val="110000"/>
              </a:lnSpc>
              <a:buFontTx/>
              <a:buChar char="-"/>
            </a:pPr>
            <a:r>
              <a:rPr lang="pl-PL" altLang="pl-PL" sz="2400" b="1" dirty="0">
                <a:solidFill>
                  <a:schemeClr val="tx1"/>
                </a:solidFill>
              </a:rPr>
              <a:t> emocjonalne włączenie w pomoc</a:t>
            </a:r>
          </a:p>
          <a:p>
            <a:pPr>
              <a:lnSpc>
                <a:spcPct val="110000"/>
              </a:lnSpc>
              <a:buFontTx/>
              <a:buChar char="-"/>
            </a:pPr>
            <a:r>
              <a:rPr lang="pl-PL" altLang="pl-PL" sz="2400" b="1" dirty="0">
                <a:solidFill>
                  <a:schemeClr val="tx1"/>
                </a:solidFill>
              </a:rPr>
              <a:t> relacje pomiędzy opiekunem a osobą otrzymującą </a:t>
            </a:r>
            <a:r>
              <a:rPr lang="pl-PL" altLang="pl-PL" sz="2400" b="1" dirty="0" smtClean="0">
                <a:solidFill>
                  <a:schemeClr val="tx1"/>
                </a:solidFill>
              </a:rPr>
              <a:t>pomoc</a:t>
            </a:r>
            <a:endParaRPr lang="pl-PL" altLang="pl-PL" sz="2400" b="1" dirty="0">
              <a:solidFill>
                <a:schemeClr val="tx1"/>
              </a:solidFill>
            </a:endParaRPr>
          </a:p>
        </p:txBody>
      </p:sp>
    </p:spTree>
    <p:extLst>
      <p:ext uri="{BB962C8B-B14F-4D97-AF65-F5344CB8AC3E}">
        <p14:creationId xmlns:p14="http://schemas.microsoft.com/office/powerpoint/2010/main" val="303646592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Box 2"/>
          <p:cNvSpPr txBox="1">
            <a:spLocks noChangeArrowheads="1"/>
          </p:cNvSpPr>
          <p:nvPr/>
        </p:nvSpPr>
        <p:spPr bwMode="auto">
          <a:xfrm>
            <a:off x="2217985" y="1340768"/>
            <a:ext cx="6926016" cy="5262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pl-PL" altLang="pl-PL" sz="2800" b="1" dirty="0" smtClean="0">
                <a:latin typeface="+mn-lt"/>
              </a:rPr>
              <a:t>Wszystkie </a:t>
            </a:r>
            <a:r>
              <a:rPr lang="pl-PL" altLang="pl-PL" sz="2800" b="1" dirty="0">
                <a:latin typeface="+mn-lt"/>
              </a:rPr>
              <a:t>zadania wynikające z opieki – pomoc w samoopiece, wyręczanie </a:t>
            </a:r>
            <a:r>
              <a:rPr lang="pl-PL" altLang="pl-PL" sz="2800" b="1" dirty="0" smtClean="0">
                <a:latin typeface="+mn-lt"/>
              </a:rPr>
              <a:t/>
            </a:r>
            <a:br>
              <a:rPr lang="pl-PL" altLang="pl-PL" sz="2800" b="1" dirty="0" smtClean="0">
                <a:latin typeface="+mn-lt"/>
              </a:rPr>
            </a:br>
            <a:r>
              <a:rPr lang="pl-PL" altLang="pl-PL" sz="2800" b="1" dirty="0" smtClean="0">
                <a:latin typeface="+mn-lt"/>
              </a:rPr>
              <a:t>w </a:t>
            </a:r>
            <a:r>
              <a:rPr lang="pl-PL" altLang="pl-PL" sz="2800" b="1" dirty="0">
                <a:latin typeface="+mn-lt"/>
              </a:rPr>
              <a:t>samoopiece, w poruszaniu się, organizacja opieki formalnej i korzystanie </a:t>
            </a:r>
            <a:r>
              <a:rPr lang="pl-PL" altLang="pl-PL" sz="2800" b="1" dirty="0" smtClean="0">
                <a:latin typeface="+mn-lt"/>
              </a:rPr>
              <a:t>z </a:t>
            </a:r>
            <a:r>
              <a:rPr lang="pl-PL" altLang="pl-PL" sz="2800" b="1" dirty="0">
                <a:latin typeface="+mn-lt"/>
              </a:rPr>
              <a:t>usług medycznych, organizowanie spraw finansowych</a:t>
            </a:r>
            <a:r>
              <a:rPr lang="pl-PL" altLang="pl-PL" sz="2800" b="1" dirty="0" smtClean="0">
                <a:latin typeface="+mn-lt"/>
              </a:rPr>
              <a:t>.</a:t>
            </a:r>
          </a:p>
          <a:p>
            <a:pPr eaLnBrk="1" hangingPunct="1">
              <a:spcBef>
                <a:spcPct val="0"/>
              </a:spcBef>
              <a:buFontTx/>
              <a:buNone/>
            </a:pPr>
            <a:endParaRPr lang="pl-PL" altLang="pl-PL" sz="2000" b="1" dirty="0">
              <a:latin typeface="+mn-lt"/>
            </a:endParaRPr>
          </a:p>
          <a:p>
            <a:pPr eaLnBrk="1" hangingPunct="1">
              <a:spcBef>
                <a:spcPct val="0"/>
              </a:spcBef>
              <a:buNone/>
            </a:pPr>
            <a:r>
              <a:rPr lang="pl-PL" altLang="pl-PL" sz="2800" b="1" dirty="0">
                <a:latin typeface="+mn-lt"/>
              </a:rPr>
              <a:t>Emocjonalne zadania związane z opieką: wsparcie społeczne, </a:t>
            </a:r>
            <a:r>
              <a:rPr lang="pl-PL" altLang="pl-PL" sz="2800" b="1" dirty="0" smtClean="0">
                <a:latin typeface="+mn-lt"/>
              </a:rPr>
              <a:t>pomoc </a:t>
            </a:r>
            <a:br>
              <a:rPr lang="pl-PL" altLang="pl-PL" sz="2800" b="1" dirty="0" smtClean="0">
                <a:latin typeface="+mn-lt"/>
              </a:rPr>
            </a:br>
            <a:r>
              <a:rPr lang="pl-PL" altLang="pl-PL" sz="2800" b="1" dirty="0" smtClean="0">
                <a:latin typeface="+mn-lt"/>
              </a:rPr>
              <a:t>w  </a:t>
            </a:r>
            <a:r>
              <a:rPr lang="pl-PL" altLang="pl-PL" sz="2800" b="1" dirty="0">
                <a:latin typeface="+mn-lt"/>
              </a:rPr>
              <a:t>podejmowaniu decyzji, poszukiwanie </a:t>
            </a:r>
            <a:r>
              <a:rPr lang="pl-PL" altLang="pl-PL" sz="2800" b="1" dirty="0" smtClean="0">
                <a:latin typeface="+mn-lt"/>
              </a:rPr>
              <a:t/>
            </a:r>
            <a:br>
              <a:rPr lang="pl-PL" altLang="pl-PL" sz="2800" b="1" dirty="0" smtClean="0">
                <a:latin typeface="+mn-lt"/>
              </a:rPr>
            </a:br>
            <a:r>
              <a:rPr lang="pl-PL" altLang="pl-PL" sz="2800" b="1" dirty="0" smtClean="0">
                <a:latin typeface="+mn-lt"/>
              </a:rPr>
              <a:t>i </a:t>
            </a:r>
            <a:r>
              <a:rPr lang="pl-PL" altLang="pl-PL" sz="2800" b="1" dirty="0">
                <a:latin typeface="+mn-lt"/>
              </a:rPr>
              <a:t>dostarczanie informacji.</a:t>
            </a:r>
          </a:p>
          <a:p>
            <a:pPr eaLnBrk="1" hangingPunct="1">
              <a:spcBef>
                <a:spcPct val="0"/>
              </a:spcBef>
              <a:buFontTx/>
              <a:buNone/>
            </a:pPr>
            <a:endParaRPr lang="pl-PL" altLang="pl-PL" sz="2800" b="1" dirty="0">
              <a:latin typeface="+mn-lt"/>
            </a:endParaRPr>
          </a:p>
        </p:txBody>
      </p:sp>
      <p:sp>
        <p:nvSpPr>
          <p:cNvPr id="2" name="Prostokąt 1"/>
          <p:cNvSpPr/>
          <p:nvPr/>
        </p:nvSpPr>
        <p:spPr>
          <a:xfrm>
            <a:off x="2217985" y="475113"/>
            <a:ext cx="4777334" cy="644022"/>
          </a:xfrm>
          <a:prstGeom prst="rect">
            <a:avLst/>
          </a:prstGeom>
        </p:spPr>
        <p:txBody>
          <a:bodyPr wrap="none">
            <a:spAutoFit/>
          </a:bodyPr>
          <a:lstStyle/>
          <a:p>
            <a:pPr algn="ctr">
              <a:lnSpc>
                <a:spcPct val="130000"/>
              </a:lnSpc>
            </a:pPr>
            <a:r>
              <a:rPr lang="pl-PL" altLang="pl-PL" sz="3000" b="1" dirty="0">
                <a:latin typeface="+mn-lt"/>
              </a:rPr>
              <a:t>Obiektywne wymiary opieki:</a:t>
            </a:r>
          </a:p>
        </p:txBody>
      </p:sp>
    </p:spTree>
    <p:extLst>
      <p:ext uri="{BB962C8B-B14F-4D97-AF65-F5344CB8AC3E}">
        <p14:creationId xmlns:p14="http://schemas.microsoft.com/office/powerpoint/2010/main" val="51607237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ext Box 2"/>
          <p:cNvSpPr txBox="1">
            <a:spLocks noChangeArrowheads="1"/>
          </p:cNvSpPr>
          <p:nvPr/>
        </p:nvSpPr>
        <p:spPr bwMode="auto">
          <a:xfrm>
            <a:off x="2051720" y="164428"/>
            <a:ext cx="6915080" cy="553998"/>
          </a:xfrm>
          <a:prstGeom prst="rect">
            <a:avLst/>
          </a:prstGeom>
          <a:noFill/>
          <a:ln w="38100">
            <a:solidFill>
              <a:schemeClr val="accent1">
                <a:lumMod val="75000"/>
              </a:schemeClr>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0"/>
              </a:spcBef>
              <a:buFontTx/>
              <a:buNone/>
            </a:pPr>
            <a:r>
              <a:rPr lang="pl-PL" altLang="pl-PL" sz="3000" b="1" dirty="0">
                <a:latin typeface="+mn-lt"/>
              </a:rPr>
              <a:t>Zdrowie chorego – wymagającego opieki</a:t>
            </a:r>
          </a:p>
        </p:txBody>
      </p:sp>
      <p:sp>
        <p:nvSpPr>
          <p:cNvPr id="29699" name="Text Box 3"/>
          <p:cNvSpPr txBox="1">
            <a:spLocks noChangeArrowheads="1"/>
          </p:cNvSpPr>
          <p:nvPr/>
        </p:nvSpPr>
        <p:spPr bwMode="auto">
          <a:xfrm>
            <a:off x="2051720" y="1451237"/>
            <a:ext cx="1713598" cy="1569660"/>
          </a:xfrm>
          <a:prstGeom prst="rect">
            <a:avLst/>
          </a:prstGeom>
          <a:noFill/>
          <a:ln w="38100">
            <a:solidFill>
              <a:schemeClr val="accent1">
                <a:lumMod val="75000"/>
              </a:schemeClr>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0"/>
              </a:spcBef>
              <a:buFontTx/>
              <a:buNone/>
            </a:pPr>
            <a:endParaRPr lang="pl-PL" altLang="pl-PL" sz="1200" b="1" dirty="0" smtClean="0">
              <a:latin typeface="+mn-lt"/>
            </a:endParaRPr>
          </a:p>
          <a:p>
            <a:pPr algn="ctr" eaLnBrk="1" hangingPunct="1">
              <a:spcBef>
                <a:spcPct val="0"/>
              </a:spcBef>
              <a:buFontTx/>
              <a:buNone/>
            </a:pPr>
            <a:r>
              <a:rPr lang="pl-PL" altLang="pl-PL" sz="2400" b="1" dirty="0" smtClean="0">
                <a:latin typeface="+mn-lt"/>
              </a:rPr>
              <a:t>Zadanie</a:t>
            </a:r>
            <a:endParaRPr lang="pl-PL" altLang="pl-PL" sz="2400" b="1" dirty="0">
              <a:latin typeface="+mn-lt"/>
            </a:endParaRPr>
          </a:p>
          <a:p>
            <a:pPr algn="ctr" eaLnBrk="1" hangingPunct="1">
              <a:spcBef>
                <a:spcPct val="0"/>
              </a:spcBef>
              <a:buFontTx/>
              <a:buNone/>
            </a:pPr>
            <a:r>
              <a:rPr lang="pl-PL" altLang="pl-PL" sz="2400" b="1" dirty="0">
                <a:latin typeface="+mn-lt"/>
              </a:rPr>
              <a:t>związane z</a:t>
            </a:r>
          </a:p>
          <a:p>
            <a:pPr algn="ctr" eaLnBrk="1" hangingPunct="1">
              <a:spcBef>
                <a:spcPct val="0"/>
              </a:spcBef>
              <a:buFontTx/>
              <a:buNone/>
            </a:pPr>
            <a:r>
              <a:rPr lang="pl-PL" altLang="pl-PL" sz="2400" b="1" dirty="0">
                <a:latin typeface="+mn-lt"/>
              </a:rPr>
              <a:t>o</a:t>
            </a:r>
            <a:r>
              <a:rPr lang="pl-PL" altLang="pl-PL" sz="2400" b="1" dirty="0" smtClean="0">
                <a:latin typeface="+mn-lt"/>
              </a:rPr>
              <a:t>pieką</a:t>
            </a:r>
          </a:p>
          <a:p>
            <a:pPr algn="ctr" eaLnBrk="1" hangingPunct="1">
              <a:spcBef>
                <a:spcPct val="0"/>
              </a:spcBef>
              <a:buFontTx/>
              <a:buNone/>
            </a:pPr>
            <a:endParaRPr lang="pl-PL" altLang="pl-PL" sz="1200" b="1" dirty="0" smtClean="0">
              <a:latin typeface="+mn-lt"/>
            </a:endParaRPr>
          </a:p>
        </p:txBody>
      </p:sp>
      <p:sp>
        <p:nvSpPr>
          <p:cNvPr id="29700" name="Text Box 4"/>
          <p:cNvSpPr txBox="1">
            <a:spLocks noChangeArrowheads="1"/>
          </p:cNvSpPr>
          <p:nvPr/>
        </p:nvSpPr>
        <p:spPr bwMode="auto">
          <a:xfrm>
            <a:off x="4469135" y="1451237"/>
            <a:ext cx="2080249" cy="1569660"/>
          </a:xfrm>
          <a:prstGeom prst="rect">
            <a:avLst/>
          </a:prstGeom>
          <a:noFill/>
          <a:ln w="38100">
            <a:solidFill>
              <a:schemeClr val="accent1">
                <a:lumMod val="75000"/>
              </a:schemeClr>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0"/>
              </a:spcBef>
              <a:buFontTx/>
              <a:buNone/>
            </a:pPr>
            <a:r>
              <a:rPr lang="pl-PL" altLang="pl-PL" sz="2400" b="1" dirty="0">
                <a:latin typeface="+mn-lt"/>
              </a:rPr>
              <a:t>Doświadczenia</a:t>
            </a:r>
          </a:p>
          <a:p>
            <a:pPr algn="ctr" eaLnBrk="1" hangingPunct="1">
              <a:spcBef>
                <a:spcPct val="0"/>
              </a:spcBef>
              <a:buFontTx/>
              <a:buNone/>
            </a:pPr>
            <a:r>
              <a:rPr lang="pl-PL" altLang="pl-PL" sz="2400" b="1" dirty="0">
                <a:latin typeface="+mn-lt"/>
              </a:rPr>
              <a:t>opiekuna</a:t>
            </a:r>
          </a:p>
          <a:p>
            <a:pPr algn="ctr" eaLnBrk="1" hangingPunct="1">
              <a:spcBef>
                <a:spcPct val="0"/>
              </a:spcBef>
              <a:buFontTx/>
              <a:buNone/>
            </a:pPr>
            <a:r>
              <a:rPr lang="pl-PL" altLang="pl-PL" sz="2400" b="1" dirty="0">
                <a:latin typeface="+mn-lt"/>
              </a:rPr>
              <a:t>związane </a:t>
            </a:r>
          </a:p>
          <a:p>
            <a:pPr algn="ctr" eaLnBrk="1" hangingPunct="1">
              <a:spcBef>
                <a:spcPct val="0"/>
              </a:spcBef>
              <a:buFontTx/>
              <a:buNone/>
            </a:pPr>
            <a:r>
              <a:rPr lang="pl-PL" altLang="pl-PL" sz="2400" b="1" dirty="0">
                <a:latin typeface="+mn-lt"/>
              </a:rPr>
              <a:t>z opieką</a:t>
            </a:r>
          </a:p>
        </p:txBody>
      </p:sp>
      <p:sp>
        <p:nvSpPr>
          <p:cNvPr id="29701" name="Text Box 5"/>
          <p:cNvSpPr txBox="1">
            <a:spLocks noChangeArrowheads="1"/>
          </p:cNvSpPr>
          <p:nvPr/>
        </p:nvSpPr>
        <p:spPr bwMode="auto">
          <a:xfrm>
            <a:off x="7251127" y="1415678"/>
            <a:ext cx="1741594" cy="1569660"/>
          </a:xfrm>
          <a:prstGeom prst="rect">
            <a:avLst/>
          </a:prstGeom>
          <a:noFill/>
          <a:ln w="38100">
            <a:solidFill>
              <a:schemeClr val="accent1">
                <a:lumMod val="75000"/>
              </a:schemeClr>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pl-PL" altLang="pl-PL" sz="1200" b="1" dirty="0" smtClean="0">
              <a:latin typeface="+mn-lt"/>
            </a:endParaRPr>
          </a:p>
          <a:p>
            <a:pPr eaLnBrk="1" hangingPunct="1">
              <a:spcBef>
                <a:spcPct val="0"/>
              </a:spcBef>
              <a:buFontTx/>
              <a:buNone/>
            </a:pPr>
            <a:endParaRPr lang="pl-PL" altLang="pl-PL" sz="1200" b="1" dirty="0" smtClean="0">
              <a:latin typeface="+mn-lt"/>
            </a:endParaRPr>
          </a:p>
          <a:p>
            <a:pPr algn="ctr" eaLnBrk="1" hangingPunct="1">
              <a:spcBef>
                <a:spcPct val="0"/>
              </a:spcBef>
              <a:buFontTx/>
              <a:buNone/>
            </a:pPr>
            <a:r>
              <a:rPr lang="pl-PL" altLang="pl-PL" sz="2400" b="1" dirty="0" smtClean="0">
                <a:latin typeface="+mn-lt"/>
              </a:rPr>
              <a:t>Zdrowie</a:t>
            </a:r>
            <a:endParaRPr lang="pl-PL" altLang="pl-PL" sz="2400" b="1" dirty="0">
              <a:latin typeface="+mn-lt"/>
            </a:endParaRPr>
          </a:p>
          <a:p>
            <a:pPr algn="ctr" eaLnBrk="1" hangingPunct="1">
              <a:spcBef>
                <a:spcPct val="0"/>
              </a:spcBef>
              <a:buFontTx/>
              <a:buNone/>
            </a:pPr>
            <a:r>
              <a:rPr lang="pl-PL" altLang="pl-PL" sz="2400" b="1" dirty="0" smtClean="0">
                <a:latin typeface="+mn-lt"/>
              </a:rPr>
              <a:t>Opiekuna</a:t>
            </a:r>
          </a:p>
          <a:p>
            <a:pPr eaLnBrk="1" hangingPunct="1">
              <a:spcBef>
                <a:spcPct val="0"/>
              </a:spcBef>
              <a:buFontTx/>
              <a:buNone/>
            </a:pPr>
            <a:endParaRPr lang="pl-PL" altLang="pl-PL" sz="1200" b="1" dirty="0" smtClean="0">
              <a:latin typeface="+mn-lt"/>
            </a:endParaRPr>
          </a:p>
          <a:p>
            <a:pPr eaLnBrk="1" hangingPunct="1">
              <a:spcBef>
                <a:spcPct val="0"/>
              </a:spcBef>
              <a:buFontTx/>
              <a:buNone/>
            </a:pPr>
            <a:endParaRPr lang="pl-PL" altLang="pl-PL" sz="1200" b="1" dirty="0">
              <a:latin typeface="+mn-lt"/>
            </a:endParaRPr>
          </a:p>
        </p:txBody>
      </p:sp>
      <p:graphicFrame>
        <p:nvGraphicFramePr>
          <p:cNvPr id="14377" name="Group 41"/>
          <p:cNvGraphicFramePr>
            <a:graphicFrameLocks noGrp="1"/>
          </p:cNvGraphicFramePr>
          <p:nvPr>
            <p:extLst>
              <p:ext uri="{D42A27DB-BD31-4B8C-83A1-F6EECF244321}">
                <p14:modId xmlns:p14="http://schemas.microsoft.com/office/powerpoint/2010/main" val="4130014441"/>
              </p:ext>
            </p:extLst>
          </p:nvPr>
        </p:nvGraphicFramePr>
        <p:xfrm>
          <a:off x="2077644" y="4581128"/>
          <a:ext cx="6915077" cy="1359422"/>
        </p:xfrm>
        <a:graphic>
          <a:graphicData uri="http://schemas.openxmlformats.org/drawingml/2006/table">
            <a:tbl>
              <a:tblPr>
                <a:tableStyleId>{10A1B5D5-9B99-4C35-A422-299274C87663}</a:tableStyleId>
              </a:tblPr>
              <a:tblGrid>
                <a:gridCol w="2422348"/>
                <a:gridCol w="2088232"/>
                <a:gridCol w="2404497"/>
              </a:tblGrid>
              <a:tr h="12620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l-PL" sz="2600" b="1" u="none" strike="noStrike" cap="none" normalizeH="0" baseline="0" dirty="0" smtClean="0">
                          <a:ln>
                            <a:noFill/>
                          </a:ln>
                          <a:effectLst/>
                        </a:rPr>
                        <a:t>Charakterystyka</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pl-PL" sz="2600" b="1" u="none" strike="noStrike" cap="none" normalizeH="0" baseline="0" dirty="0" smtClean="0">
                          <a:ln>
                            <a:noFill/>
                          </a:ln>
                          <a:effectLst/>
                        </a:rPr>
                        <a:t>społeczno-demograficzna</a:t>
                      </a:r>
                      <a:endParaRPr kumimoji="0" lang="pl-PL" sz="2600" b="1" i="0" u="none" strike="noStrike" cap="none" normalizeH="0" baseline="0" dirty="0" smtClean="0">
                        <a:ln>
                          <a:noFill/>
                        </a:ln>
                        <a:solidFill>
                          <a:schemeClr val="tx1"/>
                        </a:solidFill>
                        <a:effectLst/>
                        <a:latin typeface="+mn-lt"/>
                        <a:cs typeface="Arial" charset="0"/>
                      </a:endParaRPr>
                    </a:p>
                  </a:txBody>
                  <a:tcPr marT="45727" marB="45727" horzOverflow="overflow">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l-PL" sz="2600" b="1" u="none" strike="noStrike" cap="none" normalizeH="0" baseline="0" dirty="0" smtClean="0">
                          <a:ln>
                            <a:noFill/>
                          </a:ln>
                          <a:effectLst/>
                        </a:rPr>
                        <a:t>Wsparcie</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pl-PL" sz="2600" b="1" u="none" strike="noStrike" cap="none" normalizeH="0" baseline="0" dirty="0" smtClean="0">
                          <a:ln>
                            <a:noFill/>
                          </a:ln>
                          <a:effectLst/>
                        </a:rPr>
                        <a:t>społeczne</a:t>
                      </a:r>
                      <a:endParaRPr kumimoji="0" lang="pl-PL" sz="2600" b="1" i="0" u="none" strike="noStrike" cap="none" normalizeH="0" baseline="0" dirty="0" smtClean="0">
                        <a:ln>
                          <a:noFill/>
                        </a:ln>
                        <a:solidFill>
                          <a:schemeClr val="tx1"/>
                        </a:solidFill>
                        <a:effectLst/>
                        <a:latin typeface="+mn-lt"/>
                        <a:cs typeface="Arial" charset="0"/>
                      </a:endParaRPr>
                    </a:p>
                  </a:txBody>
                  <a:tcPr marT="45727" marB="45727" horzOverflow="overflow">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l-PL" sz="2600" b="1" u="none" strike="noStrike" cap="none" normalizeH="0" baseline="0" dirty="0" smtClean="0">
                          <a:ln>
                            <a:noFill/>
                          </a:ln>
                          <a:effectLst/>
                        </a:rPr>
                        <a:t>Inne</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pl-PL" sz="2600" b="1" u="none" strike="noStrike" cap="none" normalizeH="0" baseline="0" dirty="0" smtClean="0">
                          <a:ln>
                            <a:noFill/>
                          </a:ln>
                          <a:effectLst/>
                        </a:rPr>
                        <a:t>uwarunkowania</a:t>
                      </a:r>
                      <a:endParaRPr kumimoji="0" lang="pl-PL" sz="2600" b="1" i="0" u="none" strike="noStrike" cap="none" normalizeH="0" baseline="0" dirty="0" smtClean="0">
                        <a:ln>
                          <a:noFill/>
                        </a:ln>
                        <a:solidFill>
                          <a:schemeClr val="tx1"/>
                        </a:solidFill>
                        <a:effectLst/>
                        <a:latin typeface="+mn-lt"/>
                        <a:cs typeface="Arial" charset="0"/>
                      </a:endParaRPr>
                    </a:p>
                  </a:txBody>
                  <a:tcPr marT="45727" marB="45727" horzOverflow="overflow">
                    <a:noFill/>
                  </a:tcPr>
                </a:tc>
              </a:tr>
            </a:tbl>
          </a:graphicData>
        </a:graphic>
      </p:graphicFrame>
      <p:sp>
        <p:nvSpPr>
          <p:cNvPr id="14" name="Strzałka w dół 13"/>
          <p:cNvSpPr/>
          <p:nvPr/>
        </p:nvSpPr>
        <p:spPr>
          <a:xfrm rot="10800000">
            <a:off x="8015664" y="3452898"/>
            <a:ext cx="550627" cy="578966"/>
          </a:xfrm>
          <a:prstGeom prst="downArrow">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 name="Prostokąt 1"/>
          <p:cNvSpPr/>
          <p:nvPr/>
        </p:nvSpPr>
        <p:spPr>
          <a:xfrm>
            <a:off x="2077641" y="4581128"/>
            <a:ext cx="6915080" cy="1368152"/>
          </a:xfrm>
          <a:prstGeom prst="rect">
            <a:avLst/>
          </a:prstGeom>
          <a:no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6" name="Strzałka w dół 15"/>
          <p:cNvSpPr/>
          <p:nvPr/>
        </p:nvSpPr>
        <p:spPr>
          <a:xfrm rot="10800000">
            <a:off x="5274115" y="3493477"/>
            <a:ext cx="550627" cy="578966"/>
          </a:xfrm>
          <a:prstGeom prst="downArrow">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7" name="Strzałka w dół 16"/>
          <p:cNvSpPr/>
          <p:nvPr/>
        </p:nvSpPr>
        <p:spPr>
          <a:xfrm rot="10800000">
            <a:off x="2633205" y="3500523"/>
            <a:ext cx="550627" cy="578966"/>
          </a:xfrm>
          <a:prstGeom prst="downArrow">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8" name="Strzałka w dół 17"/>
          <p:cNvSpPr/>
          <p:nvPr/>
        </p:nvSpPr>
        <p:spPr>
          <a:xfrm rot="16200000">
            <a:off x="3860156" y="1481115"/>
            <a:ext cx="550627" cy="578966"/>
          </a:xfrm>
          <a:prstGeom prst="downArrow">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9" name="Strzałka w dół 18"/>
          <p:cNvSpPr/>
          <p:nvPr/>
        </p:nvSpPr>
        <p:spPr>
          <a:xfrm rot="16200000">
            <a:off x="6626391" y="1540167"/>
            <a:ext cx="550627" cy="578966"/>
          </a:xfrm>
          <a:prstGeom prst="downArrow">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0" name="Strzałka w dół 19"/>
          <p:cNvSpPr/>
          <p:nvPr/>
        </p:nvSpPr>
        <p:spPr>
          <a:xfrm>
            <a:off x="5240991" y="836712"/>
            <a:ext cx="550627" cy="578966"/>
          </a:xfrm>
          <a:prstGeom prst="downArrow">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2" name="Strzałka w dół 21"/>
          <p:cNvSpPr/>
          <p:nvPr/>
        </p:nvSpPr>
        <p:spPr>
          <a:xfrm rot="5400000">
            <a:off x="3860155" y="2243195"/>
            <a:ext cx="550627" cy="578966"/>
          </a:xfrm>
          <a:prstGeom prst="downArrow">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3" name="Strzałka w dół 22"/>
          <p:cNvSpPr/>
          <p:nvPr/>
        </p:nvSpPr>
        <p:spPr>
          <a:xfrm rot="5400000">
            <a:off x="6626392" y="2243196"/>
            <a:ext cx="550627" cy="578966"/>
          </a:xfrm>
          <a:prstGeom prst="downArrow">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Tree>
    <p:extLst>
      <p:ext uri="{BB962C8B-B14F-4D97-AF65-F5344CB8AC3E}">
        <p14:creationId xmlns:p14="http://schemas.microsoft.com/office/powerpoint/2010/main" val="21594677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p:cNvSpPr/>
          <p:nvPr/>
        </p:nvSpPr>
        <p:spPr>
          <a:xfrm>
            <a:off x="2996163" y="260648"/>
            <a:ext cx="5207516" cy="692497"/>
          </a:xfrm>
          <a:prstGeom prst="rect">
            <a:avLst/>
          </a:prstGeom>
        </p:spPr>
        <p:txBody>
          <a:bodyPr wrap="none">
            <a:spAutoFit/>
          </a:bodyPr>
          <a:lstStyle/>
          <a:p>
            <a:pPr algn="ctr">
              <a:lnSpc>
                <a:spcPct val="130000"/>
              </a:lnSpc>
            </a:pPr>
            <a:r>
              <a:rPr lang="pl-PL" altLang="pl-PL" sz="3000" b="1" dirty="0">
                <a:latin typeface="+mn-lt"/>
              </a:rPr>
              <a:t>Obciążenia wynikające z opieki:</a:t>
            </a:r>
          </a:p>
        </p:txBody>
      </p:sp>
      <p:sp>
        <p:nvSpPr>
          <p:cNvPr id="6" name="Prostokąt zaokrąglony 5"/>
          <p:cNvSpPr/>
          <p:nvPr/>
        </p:nvSpPr>
        <p:spPr>
          <a:xfrm>
            <a:off x="2411760" y="1484784"/>
            <a:ext cx="6552728" cy="1656184"/>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r>
              <a:rPr lang="pl-PL" altLang="pl-PL" sz="2800" b="1" dirty="0">
                <a:solidFill>
                  <a:schemeClr val="tx1"/>
                </a:solidFill>
              </a:rPr>
              <a:t>fizyczne, psychologiczne, </a:t>
            </a:r>
            <a:r>
              <a:rPr lang="pl-PL" altLang="pl-PL" sz="2800" b="1" dirty="0" smtClean="0">
                <a:solidFill>
                  <a:schemeClr val="tx1"/>
                </a:solidFill>
              </a:rPr>
              <a:t>społeczne, </a:t>
            </a:r>
            <a:r>
              <a:rPr lang="pl-PL" altLang="pl-PL" sz="2800" b="1" dirty="0">
                <a:solidFill>
                  <a:schemeClr val="tx1"/>
                </a:solidFill>
              </a:rPr>
              <a:t>finansowe konsekwencje związane ze </a:t>
            </a:r>
            <a:r>
              <a:rPr lang="pl-PL" altLang="pl-PL" sz="2800" b="1" dirty="0" smtClean="0">
                <a:solidFill>
                  <a:schemeClr val="tx1"/>
                </a:solidFill>
              </a:rPr>
              <a:t>sprawowaniem </a:t>
            </a:r>
            <a:r>
              <a:rPr lang="pl-PL" altLang="pl-PL" sz="2800" b="1" dirty="0">
                <a:solidFill>
                  <a:schemeClr val="tx1"/>
                </a:solidFill>
              </a:rPr>
              <a:t>opieki</a:t>
            </a:r>
          </a:p>
        </p:txBody>
      </p:sp>
      <p:sp>
        <p:nvSpPr>
          <p:cNvPr id="7" name="Prostokąt zaokrąglony 6"/>
          <p:cNvSpPr/>
          <p:nvPr/>
        </p:nvSpPr>
        <p:spPr>
          <a:xfrm>
            <a:off x="2426593" y="4101827"/>
            <a:ext cx="6552728" cy="1224136"/>
          </a:xfrm>
          <a:prstGeom prst="roundRect">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altLang="pl-PL" sz="2800" b="1" dirty="0">
                <a:solidFill>
                  <a:schemeClr val="tx1"/>
                </a:solidFill>
              </a:rPr>
              <a:t>doświadczenia, przeżywanie opieki </a:t>
            </a:r>
            <a:endParaRPr lang="pl-PL" altLang="pl-PL" sz="2800" b="1" dirty="0" smtClean="0">
              <a:solidFill>
                <a:schemeClr val="tx1"/>
              </a:solidFill>
            </a:endParaRPr>
          </a:p>
          <a:p>
            <a:pPr algn="ctr"/>
            <a:r>
              <a:rPr lang="pl-PL" altLang="pl-PL" sz="2800" b="1" dirty="0" smtClean="0">
                <a:solidFill>
                  <a:schemeClr val="tx1"/>
                </a:solidFill>
              </a:rPr>
              <a:t>przez </a:t>
            </a:r>
            <a:r>
              <a:rPr lang="pl-PL" altLang="pl-PL" sz="2800" b="1" dirty="0">
                <a:solidFill>
                  <a:schemeClr val="tx1"/>
                </a:solidFill>
              </a:rPr>
              <a:t>opiekuna</a:t>
            </a:r>
          </a:p>
        </p:txBody>
      </p:sp>
      <p:sp>
        <p:nvSpPr>
          <p:cNvPr id="8" name="Strzałka w dół 7"/>
          <p:cNvSpPr/>
          <p:nvPr/>
        </p:nvSpPr>
        <p:spPr>
          <a:xfrm>
            <a:off x="5324606" y="3306626"/>
            <a:ext cx="550627" cy="578966"/>
          </a:xfrm>
          <a:prstGeom prst="downArrow">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Tree>
    <p:extLst>
      <p:ext uri="{BB962C8B-B14F-4D97-AF65-F5344CB8AC3E}">
        <p14:creationId xmlns:p14="http://schemas.microsoft.com/office/powerpoint/2010/main" val="30690174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 Box 2"/>
          <p:cNvSpPr txBox="1">
            <a:spLocks noChangeArrowheads="1"/>
          </p:cNvSpPr>
          <p:nvPr/>
        </p:nvSpPr>
        <p:spPr bwMode="auto">
          <a:xfrm>
            <a:off x="546309" y="116632"/>
            <a:ext cx="8127866"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pl-PL" altLang="pl-PL" sz="3000" b="1" dirty="0">
                <a:latin typeface="+mn-lt"/>
              </a:rPr>
              <a:t>Negatywne i pozytywne aspekty udzielania opieki</a:t>
            </a:r>
          </a:p>
        </p:txBody>
      </p:sp>
      <p:sp>
        <p:nvSpPr>
          <p:cNvPr id="25603" name="Text Box 3"/>
          <p:cNvSpPr txBox="1">
            <a:spLocks noChangeArrowheads="1"/>
          </p:cNvSpPr>
          <p:nvPr/>
        </p:nvSpPr>
        <p:spPr bwMode="auto">
          <a:xfrm>
            <a:off x="1503468" y="554613"/>
            <a:ext cx="7608534" cy="63340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lnSpc>
                <a:spcPct val="120000"/>
              </a:lnSpc>
              <a:spcBef>
                <a:spcPct val="0"/>
              </a:spcBef>
              <a:buFontTx/>
              <a:buAutoNum type="romanUcPeriod"/>
            </a:pPr>
            <a:r>
              <a:rPr lang="pl-PL" altLang="pl-PL" sz="2600" b="1" dirty="0">
                <a:latin typeface="+mn-lt"/>
              </a:rPr>
              <a:t>Pozytywne aspekty: </a:t>
            </a:r>
            <a:r>
              <a:rPr lang="pl-PL" altLang="pl-PL" sz="2600" b="1" dirty="0" smtClean="0">
                <a:latin typeface="+mn-lt"/>
              </a:rPr>
              <a:t>okazywanie </a:t>
            </a:r>
            <a:r>
              <a:rPr lang="pl-PL" altLang="pl-PL" sz="2600" b="1" dirty="0">
                <a:latin typeface="+mn-lt"/>
              </a:rPr>
              <a:t>pozytywnych uczuć, poczucie bycia potrzebnym, sprostanie zadaniom, cel życia, wyzwanie, </a:t>
            </a:r>
            <a:r>
              <a:rPr lang="pl-PL" altLang="pl-PL" sz="2600" b="1" dirty="0" smtClean="0">
                <a:latin typeface="+mn-lt"/>
              </a:rPr>
              <a:t>sprawdzenie </a:t>
            </a:r>
            <a:r>
              <a:rPr lang="pl-PL" altLang="pl-PL" sz="2600" b="1" dirty="0">
                <a:latin typeface="+mn-lt"/>
              </a:rPr>
              <a:t>się opiekuna w trudnej sytuacji, poprawa poczucia własnej wartości</a:t>
            </a:r>
          </a:p>
          <a:p>
            <a:pPr eaLnBrk="1" hangingPunct="1">
              <a:lnSpc>
                <a:spcPct val="120000"/>
              </a:lnSpc>
              <a:spcBef>
                <a:spcPct val="0"/>
              </a:spcBef>
              <a:buFontTx/>
              <a:buAutoNum type="romanUcPeriod"/>
            </a:pPr>
            <a:r>
              <a:rPr lang="pl-PL" altLang="pl-PL" sz="2600" b="1" dirty="0" smtClean="0">
                <a:latin typeface="+mn-lt"/>
              </a:rPr>
              <a:t>Poczucie </a:t>
            </a:r>
            <a:r>
              <a:rPr lang="pl-PL" altLang="pl-PL" sz="2600" b="1" dirty="0">
                <a:latin typeface="+mn-lt"/>
              </a:rPr>
              <a:t>tożsamości, włączenia w społeczność, </a:t>
            </a:r>
            <a:r>
              <a:rPr lang="pl-PL" altLang="pl-PL" sz="2600" b="1" dirty="0" smtClean="0">
                <a:latin typeface="+mn-lt"/>
              </a:rPr>
              <a:t/>
            </a:r>
            <a:br>
              <a:rPr lang="pl-PL" altLang="pl-PL" sz="2600" b="1" dirty="0" smtClean="0">
                <a:latin typeface="+mn-lt"/>
              </a:rPr>
            </a:br>
            <a:r>
              <a:rPr lang="pl-PL" altLang="pl-PL" sz="2600" b="1" dirty="0" smtClean="0">
                <a:latin typeface="+mn-lt"/>
              </a:rPr>
              <a:t>w </a:t>
            </a:r>
            <a:r>
              <a:rPr lang="pl-PL" altLang="pl-PL" sz="2600" b="1" dirty="0">
                <a:latin typeface="+mn-lt"/>
              </a:rPr>
              <a:t>grupę – poprawa samopoczucia („robią coś dobrego”)</a:t>
            </a:r>
          </a:p>
          <a:p>
            <a:pPr eaLnBrk="1" hangingPunct="1">
              <a:lnSpc>
                <a:spcPct val="120000"/>
              </a:lnSpc>
              <a:spcBef>
                <a:spcPct val="0"/>
              </a:spcBef>
              <a:buFontTx/>
              <a:buAutoNum type="romanUcPeriod"/>
            </a:pPr>
            <a:r>
              <a:rPr lang="pl-PL" altLang="pl-PL" sz="2600" b="1" dirty="0">
                <a:latin typeface="+mn-lt"/>
              </a:rPr>
              <a:t>Poczucie satysfakcji</a:t>
            </a:r>
          </a:p>
          <a:p>
            <a:pPr eaLnBrk="1" hangingPunct="1">
              <a:lnSpc>
                <a:spcPct val="120000"/>
              </a:lnSpc>
              <a:spcBef>
                <a:spcPct val="0"/>
              </a:spcBef>
              <a:buFontTx/>
              <a:buAutoNum type="romanUcPeriod"/>
            </a:pPr>
            <a:r>
              <a:rPr lang="pl-PL" altLang="pl-PL" sz="2600" b="1" dirty="0">
                <a:latin typeface="+mn-lt"/>
              </a:rPr>
              <a:t>Poprawa relacji społecznych pomiędzy opiekunem a osobą chorą</a:t>
            </a:r>
          </a:p>
          <a:p>
            <a:pPr eaLnBrk="1" hangingPunct="1">
              <a:lnSpc>
                <a:spcPct val="120000"/>
              </a:lnSpc>
              <a:spcBef>
                <a:spcPct val="0"/>
              </a:spcBef>
              <a:buFontTx/>
              <a:buAutoNum type="romanUcPeriod"/>
            </a:pPr>
            <a:r>
              <a:rPr lang="pl-PL" altLang="pl-PL" sz="2600" b="1" dirty="0">
                <a:latin typeface="+mn-lt"/>
              </a:rPr>
              <a:t>Pozytywne – negatywne doświadczenia w tym samym momencie opieki (</a:t>
            </a:r>
            <a:r>
              <a:rPr lang="pl-PL" altLang="pl-PL" sz="2600" b="1" dirty="0" smtClean="0">
                <a:latin typeface="+mn-lt"/>
              </a:rPr>
              <a:t>zmęczenie </a:t>
            </a:r>
            <a:r>
              <a:rPr lang="pl-PL" altLang="pl-PL" sz="2600" b="1" dirty="0">
                <a:latin typeface="+mn-lt"/>
              </a:rPr>
              <a:t>– satysfakcja) </a:t>
            </a:r>
          </a:p>
        </p:txBody>
      </p:sp>
    </p:spTree>
    <p:extLst>
      <p:ext uri="{BB962C8B-B14F-4D97-AF65-F5344CB8AC3E}">
        <p14:creationId xmlns:p14="http://schemas.microsoft.com/office/powerpoint/2010/main" val="187731896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 Box 2"/>
          <p:cNvSpPr txBox="1">
            <a:spLocks noChangeArrowheads="1"/>
          </p:cNvSpPr>
          <p:nvPr/>
        </p:nvSpPr>
        <p:spPr bwMode="auto">
          <a:xfrm>
            <a:off x="2843808" y="1387277"/>
            <a:ext cx="5971952" cy="5324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marL="342900" indent="-342900" eaLnBrk="1" hangingPunct="1">
              <a:spcBef>
                <a:spcPct val="0"/>
              </a:spcBef>
            </a:pPr>
            <a:r>
              <a:rPr lang="pl-PL" altLang="pl-PL" sz="2800" b="1" dirty="0" smtClean="0">
                <a:latin typeface="+mn-lt"/>
              </a:rPr>
              <a:t>ograniczenie </a:t>
            </a:r>
            <a:r>
              <a:rPr lang="pl-PL" altLang="pl-PL" sz="2800" b="1" dirty="0">
                <a:latin typeface="+mn-lt"/>
              </a:rPr>
              <a:t>kontaktów społecznych, izolacja społeczna</a:t>
            </a:r>
          </a:p>
          <a:p>
            <a:pPr marL="342900" indent="-342900" eaLnBrk="1" hangingPunct="1">
              <a:spcBef>
                <a:spcPct val="0"/>
              </a:spcBef>
            </a:pPr>
            <a:endParaRPr lang="pl-PL" altLang="pl-PL" sz="1200" b="1" dirty="0">
              <a:latin typeface="+mn-lt"/>
            </a:endParaRPr>
          </a:p>
          <a:p>
            <a:pPr marL="342900" indent="-342900" eaLnBrk="1" hangingPunct="1">
              <a:spcBef>
                <a:spcPct val="0"/>
              </a:spcBef>
            </a:pPr>
            <a:r>
              <a:rPr lang="pl-PL" altLang="pl-PL" sz="2800" b="1" dirty="0" smtClean="0">
                <a:latin typeface="+mn-lt"/>
              </a:rPr>
              <a:t>utrata </a:t>
            </a:r>
            <a:r>
              <a:rPr lang="pl-PL" altLang="pl-PL" sz="2800" b="1" dirty="0">
                <a:latin typeface="+mn-lt"/>
              </a:rPr>
              <a:t>wolnego </a:t>
            </a:r>
            <a:r>
              <a:rPr lang="pl-PL" altLang="pl-PL" sz="2800" b="1" dirty="0" smtClean="0">
                <a:latin typeface="+mn-lt"/>
              </a:rPr>
              <a:t>czasu („czasu </a:t>
            </a:r>
            <a:r>
              <a:rPr lang="pl-PL" altLang="pl-PL" sz="2800" b="1" dirty="0">
                <a:latin typeface="+mn-lt"/>
              </a:rPr>
              <a:t>dla siebie</a:t>
            </a:r>
            <a:r>
              <a:rPr lang="pl-PL" altLang="pl-PL" sz="2800" b="1" dirty="0" smtClean="0">
                <a:latin typeface="+mn-lt"/>
              </a:rPr>
              <a:t>”), </a:t>
            </a:r>
            <a:r>
              <a:rPr lang="pl-PL" altLang="pl-PL" sz="2800" b="1" dirty="0">
                <a:latin typeface="+mn-lt"/>
              </a:rPr>
              <a:t>rezygnacja z zainteresowań</a:t>
            </a:r>
          </a:p>
          <a:p>
            <a:pPr marL="342900" indent="-342900" eaLnBrk="1" hangingPunct="1">
              <a:spcBef>
                <a:spcPct val="0"/>
              </a:spcBef>
            </a:pPr>
            <a:endParaRPr lang="pl-PL" altLang="pl-PL" sz="1200" b="1" dirty="0">
              <a:latin typeface="+mn-lt"/>
            </a:endParaRPr>
          </a:p>
          <a:p>
            <a:pPr marL="342900" indent="-342900" eaLnBrk="1" hangingPunct="1">
              <a:spcBef>
                <a:spcPct val="0"/>
              </a:spcBef>
            </a:pPr>
            <a:r>
              <a:rPr lang="pl-PL" altLang="pl-PL" sz="2800" b="1" dirty="0" smtClean="0">
                <a:latin typeface="+mn-lt"/>
              </a:rPr>
              <a:t>konieczność </a:t>
            </a:r>
            <a:r>
              <a:rPr lang="pl-PL" altLang="pl-PL" sz="2800" b="1" dirty="0">
                <a:latin typeface="+mn-lt"/>
              </a:rPr>
              <a:t>rezygnacji z pracy zawodowej</a:t>
            </a:r>
          </a:p>
          <a:p>
            <a:pPr marL="342900" indent="-342900" eaLnBrk="1" hangingPunct="1">
              <a:spcBef>
                <a:spcPct val="0"/>
              </a:spcBef>
            </a:pPr>
            <a:endParaRPr lang="pl-PL" altLang="pl-PL" sz="1200" b="1" dirty="0">
              <a:latin typeface="+mn-lt"/>
            </a:endParaRPr>
          </a:p>
          <a:p>
            <a:pPr marL="342900" indent="-342900" eaLnBrk="1" hangingPunct="1">
              <a:spcBef>
                <a:spcPct val="0"/>
              </a:spcBef>
            </a:pPr>
            <a:r>
              <a:rPr lang="pl-PL" altLang="pl-PL" sz="2800" b="1" dirty="0" smtClean="0">
                <a:latin typeface="+mn-lt"/>
              </a:rPr>
              <a:t>dualizm </a:t>
            </a:r>
            <a:r>
              <a:rPr lang="pl-PL" altLang="pl-PL" sz="2800" b="1" dirty="0">
                <a:latin typeface="+mn-lt"/>
              </a:rPr>
              <a:t>ról – praca zawodowa + rola opiekuna – </a:t>
            </a:r>
            <a:r>
              <a:rPr lang="pl-PL" altLang="pl-PL" sz="2800" b="1" dirty="0" smtClean="0">
                <a:latin typeface="+mn-lt"/>
              </a:rPr>
              <a:t>2x </a:t>
            </a:r>
            <a:r>
              <a:rPr lang="pl-PL" altLang="pl-PL" sz="2800" b="1" dirty="0">
                <a:latin typeface="+mn-lt"/>
              </a:rPr>
              <a:t>obciążenie, zmęczenie, wypalenie zawodowe, </a:t>
            </a:r>
            <a:r>
              <a:rPr lang="pl-PL" altLang="pl-PL" sz="2800" b="1" dirty="0" smtClean="0">
                <a:latin typeface="+mn-lt"/>
              </a:rPr>
              <a:t>przemoc</a:t>
            </a:r>
            <a:endParaRPr lang="pl-PL" altLang="pl-PL" sz="2800" b="1" dirty="0">
              <a:latin typeface="+mn-lt"/>
            </a:endParaRPr>
          </a:p>
          <a:p>
            <a:pPr algn="just" eaLnBrk="1" hangingPunct="1">
              <a:spcBef>
                <a:spcPct val="0"/>
              </a:spcBef>
              <a:buFontTx/>
              <a:buNone/>
            </a:pPr>
            <a:endParaRPr lang="pl-PL" altLang="pl-PL" sz="2400" b="1" dirty="0"/>
          </a:p>
        </p:txBody>
      </p:sp>
      <p:sp>
        <p:nvSpPr>
          <p:cNvPr id="2" name="Prostokąt 1"/>
          <p:cNvSpPr/>
          <p:nvPr/>
        </p:nvSpPr>
        <p:spPr>
          <a:xfrm>
            <a:off x="2411760" y="116632"/>
            <a:ext cx="6566816" cy="1015663"/>
          </a:xfrm>
          <a:prstGeom prst="rect">
            <a:avLst/>
          </a:prstGeom>
        </p:spPr>
        <p:txBody>
          <a:bodyPr wrap="square">
            <a:spAutoFit/>
          </a:bodyPr>
          <a:lstStyle/>
          <a:p>
            <a:pPr algn="just"/>
            <a:r>
              <a:rPr lang="pl-PL" altLang="pl-PL" sz="3000" b="1" dirty="0" smtClean="0">
                <a:latin typeface="+mn-lt"/>
              </a:rPr>
              <a:t>Konsekwencje społeczne sprawowania opieki przez  opiekuna:</a:t>
            </a:r>
            <a:endParaRPr lang="pl-PL" altLang="pl-PL" sz="3000" b="1" dirty="0">
              <a:latin typeface="+mn-lt"/>
            </a:endParaRPr>
          </a:p>
        </p:txBody>
      </p:sp>
    </p:spTree>
    <p:extLst>
      <p:ext uri="{BB962C8B-B14F-4D97-AF65-F5344CB8AC3E}">
        <p14:creationId xmlns:p14="http://schemas.microsoft.com/office/powerpoint/2010/main" val="216934769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 Box 2"/>
          <p:cNvSpPr txBox="1">
            <a:spLocks noChangeArrowheads="1"/>
          </p:cNvSpPr>
          <p:nvPr/>
        </p:nvSpPr>
        <p:spPr bwMode="auto">
          <a:xfrm>
            <a:off x="2483768" y="1556792"/>
            <a:ext cx="5905525" cy="4528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marL="342900" indent="-342900" eaLnBrk="1" hangingPunct="1">
              <a:lnSpc>
                <a:spcPct val="130000"/>
              </a:lnSpc>
              <a:spcBef>
                <a:spcPct val="0"/>
              </a:spcBef>
            </a:pPr>
            <a:r>
              <a:rPr lang="pl-PL" altLang="pl-PL" sz="2800" b="1" dirty="0" smtClean="0">
                <a:latin typeface="+mn-lt"/>
              </a:rPr>
              <a:t>emocjonalny </a:t>
            </a:r>
            <a:r>
              <a:rPr lang="pl-PL" altLang="pl-PL" sz="2800" b="1" dirty="0">
                <a:latin typeface="+mn-lt"/>
              </a:rPr>
              <a:t>zły stan zdrowia</a:t>
            </a:r>
          </a:p>
          <a:p>
            <a:pPr marL="342900" indent="-342900" eaLnBrk="1" hangingPunct="1">
              <a:lnSpc>
                <a:spcPct val="130000"/>
              </a:lnSpc>
              <a:spcBef>
                <a:spcPct val="0"/>
              </a:spcBef>
            </a:pPr>
            <a:r>
              <a:rPr lang="pl-PL" altLang="pl-PL" sz="2800" b="1" dirty="0" smtClean="0">
                <a:latin typeface="+mn-lt"/>
              </a:rPr>
              <a:t>zaburzenia </a:t>
            </a:r>
            <a:r>
              <a:rPr lang="pl-PL" altLang="pl-PL" sz="2800" b="1" dirty="0">
                <a:latin typeface="+mn-lt"/>
              </a:rPr>
              <a:t>życia społecznego, poczucie izolacji i wyłączenia</a:t>
            </a:r>
          </a:p>
          <a:p>
            <a:pPr marL="342900" indent="-342900" eaLnBrk="1" hangingPunct="1">
              <a:lnSpc>
                <a:spcPct val="130000"/>
              </a:lnSpc>
              <a:spcBef>
                <a:spcPct val="0"/>
              </a:spcBef>
            </a:pPr>
            <a:r>
              <a:rPr lang="pl-PL" altLang="pl-PL" sz="2800" b="1" dirty="0" smtClean="0">
                <a:latin typeface="+mn-lt"/>
              </a:rPr>
              <a:t>niezadowolenie </a:t>
            </a:r>
            <a:r>
              <a:rPr lang="pl-PL" altLang="pl-PL" sz="2800" b="1" dirty="0">
                <a:latin typeface="+mn-lt"/>
              </a:rPr>
              <a:t>z życia w wyniku ograniczeń w aktywności społecznej</a:t>
            </a:r>
          </a:p>
          <a:p>
            <a:pPr marL="342900" indent="-342900" eaLnBrk="1" hangingPunct="1">
              <a:lnSpc>
                <a:spcPct val="130000"/>
              </a:lnSpc>
              <a:spcBef>
                <a:spcPct val="0"/>
              </a:spcBef>
            </a:pPr>
            <a:r>
              <a:rPr lang="pl-PL" altLang="pl-PL" sz="2800" b="1" dirty="0" smtClean="0">
                <a:latin typeface="+mn-lt"/>
              </a:rPr>
              <a:t>problemy </a:t>
            </a:r>
            <a:r>
              <a:rPr lang="pl-PL" altLang="pl-PL" sz="2800" b="1" dirty="0">
                <a:latin typeface="+mn-lt"/>
              </a:rPr>
              <a:t>związane z emocjonalnymi reakcjami, snem, stałym napięciem</a:t>
            </a:r>
          </a:p>
        </p:txBody>
      </p:sp>
      <p:sp>
        <p:nvSpPr>
          <p:cNvPr id="2" name="Prostokąt 1"/>
          <p:cNvSpPr/>
          <p:nvPr/>
        </p:nvSpPr>
        <p:spPr>
          <a:xfrm>
            <a:off x="2608585" y="241698"/>
            <a:ext cx="5655890" cy="1292662"/>
          </a:xfrm>
          <a:prstGeom prst="rect">
            <a:avLst/>
          </a:prstGeom>
        </p:spPr>
        <p:txBody>
          <a:bodyPr wrap="square">
            <a:spAutoFit/>
          </a:bodyPr>
          <a:lstStyle/>
          <a:p>
            <a:pPr>
              <a:lnSpc>
                <a:spcPct val="130000"/>
              </a:lnSpc>
            </a:pPr>
            <a:r>
              <a:rPr lang="pl-PL" altLang="pl-PL" sz="3000" b="1" dirty="0">
                <a:latin typeface="+mn-lt"/>
              </a:rPr>
              <a:t>Psychospołeczne konsekwencje </a:t>
            </a:r>
            <a:endParaRPr lang="pl-PL" altLang="pl-PL" sz="3000" b="1" dirty="0" smtClean="0">
              <a:latin typeface="+mn-lt"/>
            </a:endParaRPr>
          </a:p>
          <a:p>
            <a:pPr>
              <a:lnSpc>
                <a:spcPct val="130000"/>
              </a:lnSpc>
            </a:pPr>
            <a:r>
              <a:rPr lang="pl-PL" altLang="pl-PL" sz="3000" b="1" dirty="0" smtClean="0">
                <a:latin typeface="+mn-lt"/>
              </a:rPr>
              <a:t>bycia opiekunem:</a:t>
            </a:r>
            <a:endParaRPr lang="pl-PL" altLang="pl-PL" sz="3000" b="1" dirty="0">
              <a:latin typeface="+mn-lt"/>
            </a:endParaRPr>
          </a:p>
        </p:txBody>
      </p:sp>
    </p:spTree>
    <p:extLst>
      <p:ext uri="{BB962C8B-B14F-4D97-AF65-F5344CB8AC3E}">
        <p14:creationId xmlns:p14="http://schemas.microsoft.com/office/powerpoint/2010/main" val="106279181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 Box 2"/>
          <p:cNvSpPr txBox="1">
            <a:spLocks noChangeArrowheads="1"/>
          </p:cNvSpPr>
          <p:nvPr/>
        </p:nvSpPr>
        <p:spPr bwMode="auto">
          <a:xfrm>
            <a:off x="2771800" y="260648"/>
            <a:ext cx="5904260" cy="577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just" eaLnBrk="1" hangingPunct="1">
              <a:lnSpc>
                <a:spcPct val="130000"/>
              </a:lnSpc>
              <a:spcBef>
                <a:spcPct val="0"/>
              </a:spcBef>
              <a:buNone/>
            </a:pPr>
            <a:r>
              <a:rPr lang="pl-PL" altLang="pl-PL" sz="2600" b="1" dirty="0">
                <a:latin typeface="+mn-lt"/>
              </a:rPr>
              <a:t>Konsekwencje złej opieki dla chorego</a:t>
            </a:r>
            <a:r>
              <a:rPr lang="pl-PL" altLang="pl-PL" sz="2600" b="1" dirty="0" smtClean="0">
                <a:latin typeface="+mn-lt"/>
              </a:rPr>
              <a:t>:</a:t>
            </a:r>
            <a:endParaRPr lang="pl-PL" altLang="pl-PL" sz="2600" b="1" dirty="0">
              <a:latin typeface="+mn-lt"/>
            </a:endParaRPr>
          </a:p>
          <a:p>
            <a:pPr marL="342900" indent="-342900" algn="just" eaLnBrk="1" hangingPunct="1">
              <a:lnSpc>
                <a:spcPct val="130000"/>
              </a:lnSpc>
              <a:spcBef>
                <a:spcPct val="0"/>
              </a:spcBef>
            </a:pPr>
            <a:r>
              <a:rPr lang="pl-PL" altLang="pl-PL" sz="2600" b="1" dirty="0" smtClean="0">
                <a:latin typeface="+mn-lt"/>
              </a:rPr>
              <a:t>pogorszenie </a:t>
            </a:r>
            <a:r>
              <a:rPr lang="pl-PL" altLang="pl-PL" sz="2600" b="1" dirty="0">
                <a:latin typeface="+mn-lt"/>
              </a:rPr>
              <a:t>stanu zdrowia</a:t>
            </a:r>
          </a:p>
          <a:p>
            <a:pPr marL="342900" indent="-342900" eaLnBrk="1" hangingPunct="1">
              <a:lnSpc>
                <a:spcPct val="130000"/>
              </a:lnSpc>
              <a:spcBef>
                <a:spcPct val="0"/>
              </a:spcBef>
            </a:pPr>
            <a:r>
              <a:rPr lang="pl-PL" altLang="pl-PL" sz="2600" b="1" dirty="0" smtClean="0">
                <a:latin typeface="+mn-lt"/>
              </a:rPr>
              <a:t>ryzyko </a:t>
            </a:r>
            <a:r>
              <a:rPr lang="pl-PL" altLang="pl-PL" sz="2600" b="1" dirty="0">
                <a:latin typeface="+mn-lt"/>
              </a:rPr>
              <a:t>przemocy </a:t>
            </a:r>
            <a:r>
              <a:rPr lang="pl-PL" altLang="pl-PL" sz="2600" b="1" dirty="0" smtClean="0">
                <a:latin typeface="+mn-lt"/>
              </a:rPr>
              <a:t>fizycznej, psychicznej/werbalnej</a:t>
            </a:r>
            <a:r>
              <a:rPr lang="pl-PL" altLang="pl-PL" sz="2600" b="1" dirty="0">
                <a:latin typeface="+mn-lt"/>
              </a:rPr>
              <a:t>, finansowej, zaniedbań, porzucenia</a:t>
            </a:r>
          </a:p>
          <a:p>
            <a:pPr algn="just" eaLnBrk="1" hangingPunct="1">
              <a:lnSpc>
                <a:spcPct val="130000"/>
              </a:lnSpc>
              <a:spcBef>
                <a:spcPct val="0"/>
              </a:spcBef>
              <a:buNone/>
            </a:pPr>
            <a:endParaRPr lang="pl-PL" altLang="pl-PL" sz="2400" b="1" dirty="0">
              <a:latin typeface="+mn-lt"/>
            </a:endParaRPr>
          </a:p>
          <a:p>
            <a:pPr eaLnBrk="1" hangingPunct="1">
              <a:lnSpc>
                <a:spcPct val="130000"/>
              </a:lnSpc>
              <a:spcBef>
                <a:spcPct val="0"/>
              </a:spcBef>
              <a:buFontTx/>
              <a:buNone/>
            </a:pPr>
            <a:r>
              <a:rPr lang="pl-PL" altLang="pl-PL" sz="2600" b="1" dirty="0">
                <a:latin typeface="+mn-lt"/>
              </a:rPr>
              <a:t>Opiekun „wypalony” – zmęczony, odmawiający opieki lub pod wpływem opiekowania się uciekający do autodestrukcyjnych zachowań (picie alkoholu, </a:t>
            </a:r>
            <a:r>
              <a:rPr lang="pl-PL" altLang="pl-PL" sz="2600" b="1" dirty="0" err="1">
                <a:latin typeface="+mn-lt"/>
              </a:rPr>
              <a:t>samozaniedbanie</a:t>
            </a:r>
            <a:r>
              <a:rPr lang="pl-PL" altLang="pl-PL" sz="2600" b="1" dirty="0">
                <a:latin typeface="+mn-lt"/>
              </a:rPr>
              <a:t>)</a:t>
            </a:r>
          </a:p>
        </p:txBody>
      </p:sp>
    </p:spTree>
    <p:extLst>
      <p:ext uri="{BB962C8B-B14F-4D97-AF65-F5344CB8AC3E}">
        <p14:creationId xmlns:p14="http://schemas.microsoft.com/office/powerpoint/2010/main" val="239406002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539552" y="0"/>
            <a:ext cx="8229600" cy="692696"/>
          </a:xfrm>
        </p:spPr>
        <p:txBody>
          <a:bodyPr>
            <a:normAutofit/>
          </a:bodyPr>
          <a:lstStyle/>
          <a:p>
            <a:r>
              <a:rPr lang="pl-PL" sz="3000" b="1" dirty="0" smtClean="0"/>
              <a:t>Charakterystyka grupy (N=53)</a:t>
            </a:r>
            <a:endParaRPr lang="pl-PL" sz="3000" b="1" dirty="0"/>
          </a:p>
        </p:txBody>
      </p:sp>
      <p:graphicFrame>
        <p:nvGraphicFramePr>
          <p:cNvPr id="5" name="Wykres 4"/>
          <p:cNvGraphicFramePr>
            <a:graphicFrameLocks/>
          </p:cNvGraphicFramePr>
          <p:nvPr>
            <p:extLst>
              <p:ext uri="{D42A27DB-BD31-4B8C-83A1-F6EECF244321}">
                <p14:modId xmlns:p14="http://schemas.microsoft.com/office/powerpoint/2010/main" val="1738504484"/>
              </p:ext>
            </p:extLst>
          </p:nvPr>
        </p:nvGraphicFramePr>
        <p:xfrm>
          <a:off x="1475656" y="764704"/>
          <a:ext cx="5561233" cy="388843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Wykres 5"/>
          <p:cNvGraphicFramePr>
            <a:graphicFrameLocks/>
          </p:cNvGraphicFramePr>
          <p:nvPr>
            <p:extLst>
              <p:ext uri="{D42A27DB-BD31-4B8C-83A1-F6EECF244321}">
                <p14:modId xmlns:p14="http://schemas.microsoft.com/office/powerpoint/2010/main" val="4182408616"/>
              </p:ext>
            </p:extLst>
          </p:nvPr>
        </p:nvGraphicFramePr>
        <p:xfrm>
          <a:off x="6444208" y="1772816"/>
          <a:ext cx="3068935" cy="280831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Wykres 7"/>
          <p:cNvGraphicFramePr>
            <a:graphicFrameLocks/>
          </p:cNvGraphicFramePr>
          <p:nvPr>
            <p:extLst>
              <p:ext uri="{D42A27DB-BD31-4B8C-83A1-F6EECF244321}">
                <p14:modId xmlns:p14="http://schemas.microsoft.com/office/powerpoint/2010/main" val="3294293666"/>
              </p:ext>
            </p:extLst>
          </p:nvPr>
        </p:nvGraphicFramePr>
        <p:xfrm>
          <a:off x="3131840" y="4725144"/>
          <a:ext cx="3168352" cy="213285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9" name="Wykres 8"/>
          <p:cNvGraphicFramePr>
            <a:graphicFrameLocks/>
          </p:cNvGraphicFramePr>
          <p:nvPr>
            <p:extLst>
              <p:ext uri="{D42A27DB-BD31-4B8C-83A1-F6EECF244321}">
                <p14:modId xmlns:p14="http://schemas.microsoft.com/office/powerpoint/2010/main" val="900713182"/>
              </p:ext>
            </p:extLst>
          </p:nvPr>
        </p:nvGraphicFramePr>
        <p:xfrm>
          <a:off x="5588732" y="4694312"/>
          <a:ext cx="3555268" cy="2163688"/>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0" name="Wykres 9" title="Wykształcenie"/>
          <p:cNvGraphicFramePr>
            <a:graphicFrameLocks/>
          </p:cNvGraphicFramePr>
          <p:nvPr>
            <p:extLst>
              <p:ext uri="{D42A27DB-BD31-4B8C-83A1-F6EECF244321}">
                <p14:modId xmlns:p14="http://schemas.microsoft.com/office/powerpoint/2010/main" val="2470893402"/>
              </p:ext>
            </p:extLst>
          </p:nvPr>
        </p:nvGraphicFramePr>
        <p:xfrm>
          <a:off x="683568" y="4938911"/>
          <a:ext cx="2880320" cy="1919089"/>
        </p:xfrm>
        <a:graphic>
          <a:graphicData uri="http://schemas.openxmlformats.org/drawingml/2006/chart">
            <c:chart xmlns:c="http://schemas.openxmlformats.org/drawingml/2006/chart" xmlns:r="http://schemas.openxmlformats.org/officeDocument/2006/relationships" r:id="rId6"/>
          </a:graphicData>
        </a:graphic>
      </p:graphicFrame>
      <p:cxnSp>
        <p:nvCxnSpPr>
          <p:cNvPr id="4" name="Łącznik prostoliniowy 3"/>
          <p:cNvCxnSpPr/>
          <p:nvPr/>
        </p:nvCxnSpPr>
        <p:spPr>
          <a:xfrm>
            <a:off x="1691680" y="836712"/>
            <a:ext cx="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Łącznik prostoliniowy 14"/>
          <p:cNvCxnSpPr/>
          <p:nvPr/>
        </p:nvCxnSpPr>
        <p:spPr>
          <a:xfrm>
            <a:off x="2117973" y="4725144"/>
            <a:ext cx="7020272" cy="2257"/>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3903236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2138536" y="476672"/>
            <a:ext cx="6995120" cy="1143000"/>
          </a:xfrm>
        </p:spPr>
        <p:txBody>
          <a:bodyPr>
            <a:normAutofit/>
          </a:bodyPr>
          <a:lstStyle/>
          <a:p>
            <a:r>
              <a:rPr lang="pl-PL" sz="3000" b="1" dirty="0" smtClean="0"/>
              <a:t>Przygotowanie vs. stopień niepełnosprawności podopiecznego</a:t>
            </a:r>
            <a:endParaRPr lang="pl-PL" sz="3000" b="1" dirty="0"/>
          </a:p>
        </p:txBody>
      </p:sp>
      <p:graphicFrame>
        <p:nvGraphicFramePr>
          <p:cNvPr id="4" name="Symbol zastępczy zawartości 3"/>
          <p:cNvGraphicFramePr>
            <a:graphicFrameLocks noGrp="1"/>
          </p:cNvGraphicFramePr>
          <p:nvPr>
            <p:ph idx="1"/>
            <p:extLst>
              <p:ext uri="{D42A27DB-BD31-4B8C-83A1-F6EECF244321}">
                <p14:modId xmlns:p14="http://schemas.microsoft.com/office/powerpoint/2010/main" val="430411101"/>
              </p:ext>
            </p:extLst>
          </p:nvPr>
        </p:nvGraphicFramePr>
        <p:xfrm>
          <a:off x="2483768" y="1772816"/>
          <a:ext cx="6408714" cy="3810975"/>
        </p:xfrm>
        <a:graphic>
          <a:graphicData uri="http://schemas.openxmlformats.org/drawingml/2006/table">
            <a:tbl>
              <a:tblPr>
                <a:tableStyleId>{69CF1AB2-1976-4502-BF36-3FF5EA218861}</a:tableStyleId>
              </a:tblPr>
              <a:tblGrid>
                <a:gridCol w="1224137"/>
                <a:gridCol w="1898058"/>
                <a:gridCol w="1232445"/>
                <a:gridCol w="1150282"/>
                <a:gridCol w="903792"/>
              </a:tblGrid>
              <a:tr h="462518">
                <a:tc rowSpan="2" gridSpan="2">
                  <a:txBody>
                    <a:bodyPr/>
                    <a:lstStyle/>
                    <a:p>
                      <a:pPr algn="ctr" fontAlgn="b"/>
                      <a:r>
                        <a:rPr lang="pl-PL" sz="1800" u="none" strike="noStrike" dirty="0">
                          <a:effectLst/>
                        </a:rPr>
                        <a:t> </a:t>
                      </a:r>
                      <a:endParaRPr lang="pl-PL" sz="1800" b="0" i="0" u="none" strike="noStrike" dirty="0">
                        <a:solidFill>
                          <a:srgbClr val="000000"/>
                        </a:solidFill>
                        <a:effectLst/>
                        <a:latin typeface="Arial"/>
                      </a:endParaRPr>
                    </a:p>
                  </a:txBody>
                  <a:tcPr marL="9525" marR="9525" marT="9525" marB="0" anchor="ctr">
                    <a:lnL w="38100" cap="flat" cmpd="sng" algn="ctr">
                      <a:solidFill>
                        <a:schemeClr val="accent6"/>
                      </a:solidFill>
                      <a:prstDash val="solid"/>
                      <a:round/>
                      <a:headEnd type="none" w="med" len="med"/>
                      <a:tailEnd type="none" w="med" len="med"/>
                    </a:lnL>
                    <a:lnR w="38100" cap="flat" cmpd="sng" algn="ctr">
                      <a:solidFill>
                        <a:schemeClr val="accent6"/>
                      </a:solidFill>
                      <a:prstDash val="solid"/>
                      <a:round/>
                      <a:headEnd type="none" w="med" len="med"/>
                      <a:tailEnd type="none" w="med" len="med"/>
                    </a:lnR>
                    <a:lnT w="38100" cap="flat" cmpd="sng" algn="ctr">
                      <a:solidFill>
                        <a:schemeClr val="accent6"/>
                      </a:solidFill>
                      <a:prstDash val="solid"/>
                      <a:round/>
                      <a:headEnd type="none" w="med" len="med"/>
                      <a:tailEnd type="none" w="med" len="med"/>
                    </a:lnT>
                    <a:lnB w="38100" cap="flat" cmpd="sng" algn="ctr">
                      <a:solidFill>
                        <a:schemeClr val="accent6"/>
                      </a:solidFill>
                      <a:prstDash val="solid"/>
                      <a:round/>
                      <a:headEnd type="none" w="med" len="med"/>
                      <a:tailEnd type="none" w="med" len="med"/>
                    </a:lnB>
                    <a:noFill/>
                  </a:tcPr>
                </a:tc>
                <a:tc rowSpan="2" hMerge="1">
                  <a:txBody>
                    <a:bodyPr/>
                    <a:lstStyle/>
                    <a:p>
                      <a:endParaRPr lang="pl-PL"/>
                    </a:p>
                  </a:txBody>
                  <a:tcPr/>
                </a:tc>
                <a:tc gridSpan="2">
                  <a:txBody>
                    <a:bodyPr/>
                    <a:lstStyle/>
                    <a:p>
                      <a:pPr algn="ctr" fontAlgn="b"/>
                      <a:r>
                        <a:rPr lang="pl-PL" sz="1800" u="none" strike="noStrike" dirty="0">
                          <a:effectLst/>
                        </a:rPr>
                        <a:t>Przygotowywał się do opieki...</a:t>
                      </a:r>
                      <a:endParaRPr lang="pl-PL" sz="1800" b="0" i="0" u="none" strike="noStrike" dirty="0">
                        <a:solidFill>
                          <a:srgbClr val="000000"/>
                        </a:solidFill>
                        <a:effectLst/>
                        <a:latin typeface="Arial"/>
                      </a:endParaRPr>
                    </a:p>
                  </a:txBody>
                  <a:tcPr marL="9525" marR="9525" marT="9525" marB="0" anchor="ctr">
                    <a:lnL w="38100" cap="flat" cmpd="sng" algn="ctr">
                      <a:solidFill>
                        <a:schemeClr val="accent6"/>
                      </a:solidFill>
                      <a:prstDash val="solid"/>
                      <a:round/>
                      <a:headEnd type="none" w="med" len="med"/>
                      <a:tailEnd type="none" w="med" len="med"/>
                    </a:lnL>
                    <a:lnR w="38100" cap="flat" cmpd="sng" algn="ctr">
                      <a:solidFill>
                        <a:schemeClr val="accent6"/>
                      </a:solidFill>
                      <a:prstDash val="solid"/>
                      <a:round/>
                      <a:headEnd type="none" w="med" len="med"/>
                      <a:tailEnd type="none" w="med" len="med"/>
                    </a:lnR>
                    <a:lnT w="38100" cap="flat" cmpd="sng" algn="ctr">
                      <a:solidFill>
                        <a:schemeClr val="accent6"/>
                      </a:solidFill>
                      <a:prstDash val="solid"/>
                      <a:round/>
                      <a:headEnd type="none" w="med" len="med"/>
                      <a:tailEnd type="none" w="med" len="med"/>
                    </a:lnT>
                    <a:lnB w="38100" cap="flat" cmpd="sng" algn="ctr">
                      <a:solidFill>
                        <a:schemeClr val="accent6"/>
                      </a:solidFill>
                      <a:prstDash val="solid"/>
                      <a:round/>
                      <a:headEnd type="none" w="med" len="med"/>
                      <a:tailEnd type="none" w="med" len="med"/>
                    </a:lnB>
                    <a:noFill/>
                  </a:tcPr>
                </a:tc>
                <a:tc hMerge="1">
                  <a:txBody>
                    <a:bodyPr/>
                    <a:lstStyle/>
                    <a:p>
                      <a:endParaRPr lang="pl-PL"/>
                    </a:p>
                  </a:txBody>
                  <a:tcPr/>
                </a:tc>
                <a:tc rowSpan="2">
                  <a:txBody>
                    <a:bodyPr/>
                    <a:lstStyle/>
                    <a:p>
                      <a:pPr algn="ctr" fontAlgn="b"/>
                      <a:r>
                        <a:rPr lang="pl-PL" sz="1800" u="none" strike="noStrike">
                          <a:effectLst/>
                        </a:rPr>
                        <a:t>Ogółem</a:t>
                      </a:r>
                      <a:endParaRPr lang="pl-PL" sz="1800" b="0" i="0" u="none" strike="noStrike">
                        <a:solidFill>
                          <a:srgbClr val="000000"/>
                        </a:solidFill>
                        <a:effectLst/>
                        <a:latin typeface="Arial"/>
                      </a:endParaRPr>
                    </a:p>
                  </a:txBody>
                  <a:tcPr marL="9525" marR="9525" marT="9525" marB="0" anchor="ctr">
                    <a:lnL w="38100" cap="flat" cmpd="sng" algn="ctr">
                      <a:solidFill>
                        <a:schemeClr val="accent6"/>
                      </a:solidFill>
                      <a:prstDash val="solid"/>
                      <a:round/>
                      <a:headEnd type="none" w="med" len="med"/>
                      <a:tailEnd type="none" w="med" len="med"/>
                    </a:lnL>
                    <a:lnR w="38100" cap="flat" cmpd="sng" algn="ctr">
                      <a:solidFill>
                        <a:schemeClr val="accent6"/>
                      </a:solidFill>
                      <a:prstDash val="solid"/>
                      <a:round/>
                      <a:headEnd type="none" w="med" len="med"/>
                      <a:tailEnd type="none" w="med" len="med"/>
                    </a:lnR>
                    <a:lnT w="38100" cap="flat" cmpd="sng" algn="ctr">
                      <a:solidFill>
                        <a:schemeClr val="accent6"/>
                      </a:solidFill>
                      <a:prstDash val="solid"/>
                      <a:round/>
                      <a:headEnd type="none" w="med" len="med"/>
                      <a:tailEnd type="none" w="med" len="med"/>
                    </a:lnT>
                    <a:lnB w="38100" cap="flat" cmpd="sng" algn="ctr">
                      <a:solidFill>
                        <a:schemeClr val="accent6"/>
                      </a:solidFill>
                      <a:prstDash val="solid"/>
                      <a:round/>
                      <a:headEnd type="none" w="med" len="med"/>
                      <a:tailEnd type="none" w="med" len="med"/>
                    </a:lnB>
                    <a:noFill/>
                  </a:tcPr>
                </a:tc>
              </a:tr>
              <a:tr h="390535">
                <a:tc gridSpan="2" vMerge="1">
                  <a:txBody>
                    <a:bodyPr/>
                    <a:lstStyle/>
                    <a:p>
                      <a:endParaRPr lang="pl-PL"/>
                    </a:p>
                  </a:txBody>
                  <a:tcPr/>
                </a:tc>
                <a:tc hMerge="1" vMerge="1">
                  <a:txBody>
                    <a:bodyPr/>
                    <a:lstStyle/>
                    <a:p>
                      <a:endParaRPr lang="pl-PL"/>
                    </a:p>
                  </a:txBody>
                  <a:tcPr/>
                </a:tc>
                <a:tc>
                  <a:txBody>
                    <a:bodyPr/>
                    <a:lstStyle/>
                    <a:p>
                      <a:pPr algn="ctr" fontAlgn="b"/>
                      <a:r>
                        <a:rPr lang="pl-PL" sz="1800" u="none" strike="noStrike" dirty="0">
                          <a:effectLst/>
                        </a:rPr>
                        <a:t>Tak</a:t>
                      </a:r>
                      <a:endParaRPr lang="pl-PL" sz="1800" b="0" i="0" u="none" strike="noStrike" dirty="0">
                        <a:solidFill>
                          <a:srgbClr val="000000"/>
                        </a:solidFill>
                        <a:effectLst/>
                        <a:latin typeface="Arial"/>
                      </a:endParaRPr>
                    </a:p>
                  </a:txBody>
                  <a:tcPr marL="9525" marR="9525" marT="9525" marB="0" anchor="ctr">
                    <a:lnL w="38100" cap="flat" cmpd="sng" algn="ctr">
                      <a:solidFill>
                        <a:schemeClr val="accent6"/>
                      </a:solidFill>
                      <a:prstDash val="solid"/>
                      <a:round/>
                      <a:headEnd type="none" w="med" len="med"/>
                      <a:tailEnd type="none" w="med" len="med"/>
                    </a:lnL>
                    <a:lnR w="38100" cap="flat" cmpd="sng" algn="ctr">
                      <a:solidFill>
                        <a:schemeClr val="accent6"/>
                      </a:solidFill>
                      <a:prstDash val="solid"/>
                      <a:round/>
                      <a:headEnd type="none" w="med" len="med"/>
                      <a:tailEnd type="none" w="med" len="med"/>
                    </a:lnR>
                    <a:lnT w="38100" cap="flat" cmpd="sng" algn="ctr">
                      <a:solidFill>
                        <a:schemeClr val="accent6"/>
                      </a:solidFill>
                      <a:prstDash val="solid"/>
                      <a:round/>
                      <a:headEnd type="none" w="med" len="med"/>
                      <a:tailEnd type="none" w="med" len="med"/>
                    </a:lnT>
                    <a:lnB w="38100" cap="flat" cmpd="sng" algn="ctr">
                      <a:solidFill>
                        <a:schemeClr val="accent6"/>
                      </a:solidFill>
                      <a:prstDash val="solid"/>
                      <a:round/>
                      <a:headEnd type="none" w="med" len="med"/>
                      <a:tailEnd type="none" w="med" len="med"/>
                    </a:lnB>
                    <a:noFill/>
                  </a:tcPr>
                </a:tc>
                <a:tc>
                  <a:txBody>
                    <a:bodyPr/>
                    <a:lstStyle/>
                    <a:p>
                      <a:pPr algn="ctr" fontAlgn="b"/>
                      <a:r>
                        <a:rPr lang="pl-PL" sz="1800" u="none" strike="noStrike" dirty="0">
                          <a:effectLst/>
                        </a:rPr>
                        <a:t>Nie</a:t>
                      </a:r>
                      <a:endParaRPr lang="pl-PL" sz="1800" b="0" i="0" u="none" strike="noStrike" dirty="0">
                        <a:solidFill>
                          <a:srgbClr val="000000"/>
                        </a:solidFill>
                        <a:effectLst/>
                        <a:latin typeface="Arial"/>
                      </a:endParaRPr>
                    </a:p>
                  </a:txBody>
                  <a:tcPr marL="9525" marR="9525" marT="9525" marB="0" anchor="ctr">
                    <a:lnL w="38100" cap="flat" cmpd="sng" algn="ctr">
                      <a:solidFill>
                        <a:schemeClr val="accent6"/>
                      </a:solidFill>
                      <a:prstDash val="solid"/>
                      <a:round/>
                      <a:headEnd type="none" w="med" len="med"/>
                      <a:tailEnd type="none" w="med" len="med"/>
                    </a:lnL>
                    <a:lnR w="38100" cap="flat" cmpd="sng" algn="ctr">
                      <a:solidFill>
                        <a:schemeClr val="accent6"/>
                      </a:solidFill>
                      <a:prstDash val="solid"/>
                      <a:round/>
                      <a:headEnd type="none" w="med" len="med"/>
                      <a:tailEnd type="none" w="med" len="med"/>
                    </a:lnR>
                    <a:lnT w="38100" cap="flat" cmpd="sng" algn="ctr">
                      <a:solidFill>
                        <a:schemeClr val="accent6"/>
                      </a:solidFill>
                      <a:prstDash val="solid"/>
                      <a:round/>
                      <a:headEnd type="none" w="med" len="med"/>
                      <a:tailEnd type="none" w="med" len="med"/>
                    </a:lnT>
                    <a:lnB w="38100" cap="flat" cmpd="sng" algn="ctr">
                      <a:solidFill>
                        <a:schemeClr val="accent6"/>
                      </a:solidFill>
                      <a:prstDash val="solid"/>
                      <a:round/>
                      <a:headEnd type="none" w="med" len="med"/>
                      <a:tailEnd type="none" w="med" len="med"/>
                    </a:lnB>
                    <a:noFill/>
                  </a:tcPr>
                </a:tc>
                <a:tc vMerge="1">
                  <a:txBody>
                    <a:bodyPr/>
                    <a:lstStyle/>
                    <a:p>
                      <a:endParaRPr lang="pl-PL"/>
                    </a:p>
                  </a:txBody>
                  <a:tcPr/>
                </a:tc>
              </a:tr>
              <a:tr h="997711">
                <a:tc rowSpan="2">
                  <a:txBody>
                    <a:bodyPr/>
                    <a:lstStyle/>
                    <a:p>
                      <a:pPr algn="ctr" fontAlgn="t"/>
                      <a:r>
                        <a:rPr lang="pl-PL" sz="1800" u="none" strike="noStrike" dirty="0">
                          <a:effectLst/>
                        </a:rPr>
                        <a:t>Stopień </a:t>
                      </a:r>
                      <a:r>
                        <a:rPr lang="pl-PL" sz="1800" u="none" strike="noStrike" dirty="0" smtClean="0">
                          <a:effectLst/>
                        </a:rPr>
                        <a:t>niepełno-</a:t>
                      </a:r>
                    </a:p>
                    <a:p>
                      <a:pPr algn="ctr" fontAlgn="t"/>
                      <a:r>
                        <a:rPr lang="pl-PL" sz="1800" u="none" strike="noStrike" dirty="0" smtClean="0">
                          <a:effectLst/>
                        </a:rPr>
                        <a:t>sprawności </a:t>
                      </a:r>
                      <a:r>
                        <a:rPr lang="pl-PL" sz="1800" u="none" strike="noStrike" dirty="0" err="1" smtClean="0">
                          <a:effectLst/>
                        </a:rPr>
                        <a:t>podopiecz</a:t>
                      </a:r>
                      <a:r>
                        <a:rPr lang="pl-PL" sz="1800" u="none" strike="noStrike" dirty="0" smtClean="0">
                          <a:effectLst/>
                        </a:rPr>
                        <a:t>-</a:t>
                      </a:r>
                    </a:p>
                    <a:p>
                      <a:pPr algn="ctr" fontAlgn="t"/>
                      <a:r>
                        <a:rPr lang="pl-PL" sz="1800" u="none" strike="noStrike" dirty="0" err="1" smtClean="0">
                          <a:effectLst/>
                        </a:rPr>
                        <a:t>nego</a:t>
                      </a:r>
                      <a:endParaRPr lang="pl-PL" sz="1800" b="0" i="0" u="none" strike="noStrike" dirty="0">
                        <a:solidFill>
                          <a:srgbClr val="000000"/>
                        </a:solidFill>
                        <a:effectLst/>
                        <a:latin typeface="Arial"/>
                      </a:endParaRPr>
                    </a:p>
                  </a:txBody>
                  <a:tcPr marL="9525" marR="9525" marT="9525" marB="0" anchor="ctr">
                    <a:lnL w="38100" cap="flat" cmpd="sng" algn="ctr">
                      <a:solidFill>
                        <a:schemeClr val="accent6"/>
                      </a:solidFill>
                      <a:prstDash val="solid"/>
                      <a:round/>
                      <a:headEnd type="none" w="med" len="med"/>
                      <a:tailEnd type="none" w="med" len="med"/>
                    </a:lnL>
                    <a:lnR w="38100" cap="flat" cmpd="sng" algn="ctr">
                      <a:solidFill>
                        <a:schemeClr val="accent6"/>
                      </a:solidFill>
                      <a:prstDash val="solid"/>
                      <a:round/>
                      <a:headEnd type="none" w="med" len="med"/>
                      <a:tailEnd type="none" w="med" len="med"/>
                    </a:lnR>
                    <a:lnT w="38100" cap="flat" cmpd="sng" algn="ctr">
                      <a:solidFill>
                        <a:schemeClr val="accent6"/>
                      </a:solidFill>
                      <a:prstDash val="solid"/>
                      <a:round/>
                      <a:headEnd type="none" w="med" len="med"/>
                      <a:tailEnd type="none" w="med" len="med"/>
                    </a:lnT>
                    <a:lnB w="38100" cap="flat" cmpd="sng" algn="ctr">
                      <a:solidFill>
                        <a:schemeClr val="accent6"/>
                      </a:solidFill>
                      <a:prstDash val="solid"/>
                      <a:round/>
                      <a:headEnd type="none" w="med" len="med"/>
                      <a:tailEnd type="none" w="med" len="med"/>
                    </a:lnB>
                    <a:noFill/>
                  </a:tcPr>
                </a:tc>
                <a:tc>
                  <a:txBody>
                    <a:bodyPr/>
                    <a:lstStyle/>
                    <a:p>
                      <a:pPr algn="ctr" fontAlgn="t"/>
                      <a:r>
                        <a:rPr lang="pl-PL" sz="1800" u="none" strike="noStrike" dirty="0">
                          <a:effectLst/>
                        </a:rPr>
                        <a:t>Niesamodzielność </a:t>
                      </a:r>
                      <a:endParaRPr lang="pl-PL" sz="1800" u="none" strike="noStrike" dirty="0" smtClean="0">
                        <a:effectLst/>
                      </a:endParaRPr>
                    </a:p>
                    <a:p>
                      <a:pPr algn="ctr" fontAlgn="t"/>
                      <a:r>
                        <a:rPr lang="pl-PL" sz="1800" u="none" strike="noStrike" dirty="0" smtClean="0">
                          <a:effectLst/>
                        </a:rPr>
                        <a:t>we </a:t>
                      </a:r>
                      <a:r>
                        <a:rPr lang="pl-PL" sz="1800" u="none" strike="noStrike" dirty="0">
                          <a:effectLst/>
                        </a:rPr>
                        <a:t>wszystkich czynnościach dnia codziennego</a:t>
                      </a:r>
                      <a:endParaRPr lang="pl-PL" sz="1800" b="0" i="0" u="none" strike="noStrike" dirty="0">
                        <a:solidFill>
                          <a:srgbClr val="000000"/>
                        </a:solidFill>
                        <a:effectLst/>
                        <a:latin typeface="Arial"/>
                      </a:endParaRPr>
                    </a:p>
                  </a:txBody>
                  <a:tcPr marL="9525" marR="9525" marT="9525" marB="0" anchor="ctr">
                    <a:lnL w="38100" cap="flat" cmpd="sng" algn="ctr">
                      <a:solidFill>
                        <a:schemeClr val="accent6"/>
                      </a:solidFill>
                      <a:prstDash val="solid"/>
                      <a:round/>
                      <a:headEnd type="none" w="med" len="med"/>
                      <a:tailEnd type="none" w="med" len="med"/>
                    </a:lnL>
                    <a:lnR w="38100" cap="flat" cmpd="sng" algn="ctr">
                      <a:solidFill>
                        <a:schemeClr val="accent6"/>
                      </a:solidFill>
                      <a:prstDash val="solid"/>
                      <a:round/>
                      <a:headEnd type="none" w="med" len="med"/>
                      <a:tailEnd type="none" w="med" len="med"/>
                    </a:lnR>
                    <a:lnT w="38100" cap="flat" cmpd="sng" algn="ctr">
                      <a:solidFill>
                        <a:schemeClr val="accent6"/>
                      </a:solidFill>
                      <a:prstDash val="solid"/>
                      <a:round/>
                      <a:headEnd type="none" w="med" len="med"/>
                      <a:tailEnd type="none" w="med" len="med"/>
                    </a:lnT>
                    <a:lnB w="38100" cap="flat" cmpd="sng" algn="ctr">
                      <a:solidFill>
                        <a:schemeClr val="accent6"/>
                      </a:solidFill>
                      <a:prstDash val="solid"/>
                      <a:round/>
                      <a:headEnd type="none" w="med" len="med"/>
                      <a:tailEnd type="none" w="med" len="med"/>
                    </a:lnB>
                    <a:noFill/>
                  </a:tcPr>
                </a:tc>
                <a:tc>
                  <a:txBody>
                    <a:bodyPr/>
                    <a:lstStyle/>
                    <a:p>
                      <a:pPr algn="ctr" fontAlgn="ctr"/>
                      <a:r>
                        <a:rPr lang="pl-PL" sz="2200" u="none" strike="noStrike" dirty="0">
                          <a:effectLst/>
                        </a:rPr>
                        <a:t>18,8%</a:t>
                      </a:r>
                      <a:endParaRPr lang="pl-PL" sz="2200" b="0" i="0" u="none" strike="noStrike" dirty="0">
                        <a:solidFill>
                          <a:srgbClr val="000000"/>
                        </a:solidFill>
                        <a:effectLst/>
                        <a:latin typeface="Arial"/>
                      </a:endParaRPr>
                    </a:p>
                  </a:txBody>
                  <a:tcPr marL="9525" marR="9525" marT="9525" marB="0" anchor="ctr">
                    <a:lnL w="38100" cap="flat" cmpd="sng" algn="ctr">
                      <a:solidFill>
                        <a:schemeClr val="accent6"/>
                      </a:solidFill>
                      <a:prstDash val="solid"/>
                      <a:round/>
                      <a:headEnd type="none" w="med" len="med"/>
                      <a:tailEnd type="none" w="med" len="med"/>
                    </a:lnL>
                    <a:lnR w="38100" cap="flat" cmpd="sng" algn="ctr">
                      <a:solidFill>
                        <a:schemeClr val="accent6"/>
                      </a:solidFill>
                      <a:prstDash val="solid"/>
                      <a:round/>
                      <a:headEnd type="none" w="med" len="med"/>
                      <a:tailEnd type="none" w="med" len="med"/>
                    </a:lnR>
                    <a:lnT w="38100" cap="flat" cmpd="sng" algn="ctr">
                      <a:solidFill>
                        <a:schemeClr val="accent6"/>
                      </a:solidFill>
                      <a:prstDash val="solid"/>
                      <a:round/>
                      <a:headEnd type="none" w="med" len="med"/>
                      <a:tailEnd type="none" w="med" len="med"/>
                    </a:lnT>
                    <a:lnB w="38100" cap="flat" cmpd="sng" algn="ctr">
                      <a:solidFill>
                        <a:schemeClr val="accent6"/>
                      </a:solidFill>
                      <a:prstDash val="solid"/>
                      <a:round/>
                      <a:headEnd type="none" w="med" len="med"/>
                      <a:tailEnd type="none" w="med" len="med"/>
                    </a:lnB>
                    <a:noFill/>
                  </a:tcPr>
                </a:tc>
                <a:tc>
                  <a:txBody>
                    <a:bodyPr/>
                    <a:lstStyle/>
                    <a:p>
                      <a:pPr algn="ctr" fontAlgn="ctr"/>
                      <a:r>
                        <a:rPr lang="pl-PL" sz="2200" u="none" strike="noStrike" dirty="0">
                          <a:effectLst/>
                        </a:rPr>
                        <a:t>81,3%</a:t>
                      </a:r>
                      <a:endParaRPr lang="pl-PL" sz="2200" b="0" i="0" u="none" strike="noStrike" dirty="0">
                        <a:solidFill>
                          <a:srgbClr val="000000"/>
                        </a:solidFill>
                        <a:effectLst/>
                        <a:latin typeface="Arial"/>
                      </a:endParaRPr>
                    </a:p>
                  </a:txBody>
                  <a:tcPr marL="9525" marR="9525" marT="9525" marB="0" anchor="ctr">
                    <a:lnL w="38100" cap="flat" cmpd="sng" algn="ctr">
                      <a:solidFill>
                        <a:schemeClr val="accent6"/>
                      </a:solidFill>
                      <a:prstDash val="solid"/>
                      <a:round/>
                      <a:headEnd type="none" w="med" len="med"/>
                      <a:tailEnd type="none" w="med" len="med"/>
                    </a:lnL>
                    <a:lnR w="38100" cap="flat" cmpd="sng" algn="ctr">
                      <a:solidFill>
                        <a:schemeClr val="accent6"/>
                      </a:solidFill>
                      <a:prstDash val="solid"/>
                      <a:round/>
                      <a:headEnd type="none" w="med" len="med"/>
                      <a:tailEnd type="none" w="med" len="med"/>
                    </a:lnR>
                    <a:lnT w="38100" cap="flat" cmpd="sng" algn="ctr">
                      <a:solidFill>
                        <a:schemeClr val="accent6"/>
                      </a:solidFill>
                      <a:prstDash val="solid"/>
                      <a:round/>
                      <a:headEnd type="none" w="med" len="med"/>
                      <a:tailEnd type="none" w="med" len="med"/>
                    </a:lnT>
                    <a:lnB w="38100" cap="flat" cmpd="sng" algn="ctr">
                      <a:solidFill>
                        <a:schemeClr val="accent6"/>
                      </a:solidFill>
                      <a:prstDash val="solid"/>
                      <a:round/>
                      <a:headEnd type="none" w="med" len="med"/>
                      <a:tailEnd type="none" w="med" len="med"/>
                    </a:lnB>
                    <a:noFill/>
                  </a:tcPr>
                </a:tc>
                <a:tc>
                  <a:txBody>
                    <a:bodyPr/>
                    <a:lstStyle/>
                    <a:p>
                      <a:pPr algn="ctr" fontAlgn="ctr"/>
                      <a:r>
                        <a:rPr lang="pl-PL" sz="2200" u="none" strike="noStrike" dirty="0">
                          <a:effectLst/>
                        </a:rPr>
                        <a:t>100,0%</a:t>
                      </a:r>
                      <a:endParaRPr lang="pl-PL" sz="2200" b="0" i="0" u="none" strike="noStrike" dirty="0">
                        <a:solidFill>
                          <a:srgbClr val="000000"/>
                        </a:solidFill>
                        <a:effectLst/>
                        <a:latin typeface="Arial"/>
                      </a:endParaRPr>
                    </a:p>
                  </a:txBody>
                  <a:tcPr marL="9525" marR="9525" marT="9525" marB="0" anchor="ctr">
                    <a:lnL w="38100" cap="flat" cmpd="sng" algn="ctr">
                      <a:solidFill>
                        <a:schemeClr val="accent6"/>
                      </a:solidFill>
                      <a:prstDash val="solid"/>
                      <a:round/>
                      <a:headEnd type="none" w="med" len="med"/>
                      <a:tailEnd type="none" w="med" len="med"/>
                    </a:lnL>
                    <a:lnR w="38100" cap="flat" cmpd="sng" algn="ctr">
                      <a:solidFill>
                        <a:schemeClr val="accent6"/>
                      </a:solidFill>
                      <a:prstDash val="solid"/>
                      <a:round/>
                      <a:headEnd type="none" w="med" len="med"/>
                      <a:tailEnd type="none" w="med" len="med"/>
                    </a:lnR>
                    <a:lnT w="38100" cap="flat" cmpd="sng" algn="ctr">
                      <a:solidFill>
                        <a:schemeClr val="accent6"/>
                      </a:solidFill>
                      <a:prstDash val="solid"/>
                      <a:round/>
                      <a:headEnd type="none" w="med" len="med"/>
                      <a:tailEnd type="none" w="med" len="med"/>
                    </a:lnT>
                    <a:lnB w="38100" cap="flat" cmpd="sng" algn="ctr">
                      <a:solidFill>
                        <a:schemeClr val="accent6"/>
                      </a:solidFill>
                      <a:prstDash val="solid"/>
                      <a:round/>
                      <a:headEnd type="none" w="med" len="med"/>
                      <a:tailEnd type="none" w="med" len="med"/>
                    </a:lnB>
                    <a:noFill/>
                  </a:tcPr>
                </a:tc>
              </a:tr>
              <a:tr h="987425">
                <a:tc vMerge="1">
                  <a:txBody>
                    <a:bodyPr/>
                    <a:lstStyle/>
                    <a:p>
                      <a:endParaRPr lang="pl-PL"/>
                    </a:p>
                  </a:txBody>
                  <a:tcPr/>
                </a:tc>
                <a:tc>
                  <a:txBody>
                    <a:bodyPr/>
                    <a:lstStyle/>
                    <a:p>
                      <a:pPr algn="ctr" fontAlgn="t"/>
                      <a:r>
                        <a:rPr lang="pl-PL" sz="1800" u="none" strike="noStrike" dirty="0">
                          <a:effectLst/>
                        </a:rPr>
                        <a:t>Częściowa niesamodzielność </a:t>
                      </a:r>
                      <a:endParaRPr lang="pl-PL" sz="1800" u="none" strike="noStrike" dirty="0" smtClean="0">
                        <a:effectLst/>
                      </a:endParaRPr>
                    </a:p>
                    <a:p>
                      <a:pPr algn="ctr" fontAlgn="t"/>
                      <a:r>
                        <a:rPr lang="pl-PL" sz="1800" u="none" strike="noStrike" dirty="0" smtClean="0">
                          <a:effectLst/>
                        </a:rPr>
                        <a:t>w </a:t>
                      </a:r>
                      <a:r>
                        <a:rPr lang="pl-PL" sz="1800" u="none" strike="noStrike" dirty="0">
                          <a:effectLst/>
                        </a:rPr>
                        <a:t>czynnościach codziennych</a:t>
                      </a:r>
                      <a:endParaRPr lang="pl-PL" sz="1800" b="0" i="0" u="none" strike="noStrike" dirty="0">
                        <a:solidFill>
                          <a:srgbClr val="000000"/>
                        </a:solidFill>
                        <a:effectLst/>
                        <a:latin typeface="Arial"/>
                      </a:endParaRPr>
                    </a:p>
                  </a:txBody>
                  <a:tcPr marL="9525" marR="9525" marT="9525" marB="0" anchor="ctr">
                    <a:lnL w="38100" cap="flat" cmpd="sng" algn="ctr">
                      <a:solidFill>
                        <a:schemeClr val="accent6"/>
                      </a:solidFill>
                      <a:prstDash val="solid"/>
                      <a:round/>
                      <a:headEnd type="none" w="med" len="med"/>
                      <a:tailEnd type="none" w="med" len="med"/>
                    </a:lnL>
                    <a:lnR w="38100" cap="flat" cmpd="sng" algn="ctr">
                      <a:solidFill>
                        <a:schemeClr val="accent6"/>
                      </a:solidFill>
                      <a:prstDash val="solid"/>
                      <a:round/>
                      <a:headEnd type="none" w="med" len="med"/>
                      <a:tailEnd type="none" w="med" len="med"/>
                    </a:lnR>
                    <a:lnT w="38100" cap="flat" cmpd="sng" algn="ctr">
                      <a:solidFill>
                        <a:schemeClr val="accent6"/>
                      </a:solidFill>
                      <a:prstDash val="solid"/>
                      <a:round/>
                      <a:headEnd type="none" w="med" len="med"/>
                      <a:tailEnd type="none" w="med" len="med"/>
                    </a:lnT>
                    <a:lnB w="38100" cap="flat" cmpd="sng" algn="ctr">
                      <a:solidFill>
                        <a:schemeClr val="accent6"/>
                      </a:solidFill>
                      <a:prstDash val="solid"/>
                      <a:round/>
                      <a:headEnd type="none" w="med" len="med"/>
                      <a:tailEnd type="none" w="med" len="med"/>
                    </a:lnB>
                    <a:noFill/>
                  </a:tcPr>
                </a:tc>
                <a:tc>
                  <a:txBody>
                    <a:bodyPr/>
                    <a:lstStyle/>
                    <a:p>
                      <a:pPr algn="ctr" fontAlgn="ctr"/>
                      <a:r>
                        <a:rPr lang="pl-PL" sz="2200" u="none" strike="noStrike" dirty="0">
                          <a:effectLst/>
                        </a:rPr>
                        <a:t>24,3%</a:t>
                      </a:r>
                      <a:endParaRPr lang="pl-PL" sz="2200" b="0" i="0" u="none" strike="noStrike" dirty="0">
                        <a:solidFill>
                          <a:srgbClr val="000000"/>
                        </a:solidFill>
                        <a:effectLst/>
                        <a:latin typeface="Arial"/>
                      </a:endParaRPr>
                    </a:p>
                  </a:txBody>
                  <a:tcPr marL="9525" marR="9525" marT="9525" marB="0" anchor="ctr">
                    <a:lnL w="38100" cap="flat" cmpd="sng" algn="ctr">
                      <a:solidFill>
                        <a:schemeClr val="accent6"/>
                      </a:solidFill>
                      <a:prstDash val="solid"/>
                      <a:round/>
                      <a:headEnd type="none" w="med" len="med"/>
                      <a:tailEnd type="none" w="med" len="med"/>
                    </a:lnL>
                    <a:lnR w="38100" cap="flat" cmpd="sng" algn="ctr">
                      <a:solidFill>
                        <a:schemeClr val="accent6"/>
                      </a:solidFill>
                      <a:prstDash val="solid"/>
                      <a:round/>
                      <a:headEnd type="none" w="med" len="med"/>
                      <a:tailEnd type="none" w="med" len="med"/>
                    </a:lnR>
                    <a:lnT w="38100" cap="flat" cmpd="sng" algn="ctr">
                      <a:solidFill>
                        <a:schemeClr val="accent6"/>
                      </a:solidFill>
                      <a:prstDash val="solid"/>
                      <a:round/>
                      <a:headEnd type="none" w="med" len="med"/>
                      <a:tailEnd type="none" w="med" len="med"/>
                    </a:lnT>
                    <a:lnB w="38100" cap="flat" cmpd="sng" algn="ctr">
                      <a:solidFill>
                        <a:schemeClr val="accent6"/>
                      </a:solidFill>
                      <a:prstDash val="solid"/>
                      <a:round/>
                      <a:headEnd type="none" w="med" len="med"/>
                      <a:tailEnd type="none" w="med" len="med"/>
                    </a:lnB>
                    <a:noFill/>
                  </a:tcPr>
                </a:tc>
                <a:tc>
                  <a:txBody>
                    <a:bodyPr/>
                    <a:lstStyle/>
                    <a:p>
                      <a:pPr algn="ctr" fontAlgn="ctr"/>
                      <a:r>
                        <a:rPr lang="pl-PL" sz="2200" u="none" strike="noStrike" dirty="0">
                          <a:effectLst/>
                        </a:rPr>
                        <a:t>75,7%</a:t>
                      </a:r>
                      <a:endParaRPr lang="pl-PL" sz="2200" b="0" i="0" u="none" strike="noStrike" dirty="0">
                        <a:solidFill>
                          <a:srgbClr val="000000"/>
                        </a:solidFill>
                        <a:effectLst/>
                        <a:latin typeface="Arial"/>
                      </a:endParaRPr>
                    </a:p>
                  </a:txBody>
                  <a:tcPr marL="9525" marR="9525" marT="9525" marB="0" anchor="ctr">
                    <a:lnL w="38100" cap="flat" cmpd="sng" algn="ctr">
                      <a:solidFill>
                        <a:schemeClr val="accent6"/>
                      </a:solidFill>
                      <a:prstDash val="solid"/>
                      <a:round/>
                      <a:headEnd type="none" w="med" len="med"/>
                      <a:tailEnd type="none" w="med" len="med"/>
                    </a:lnL>
                    <a:lnR w="38100" cap="flat" cmpd="sng" algn="ctr">
                      <a:solidFill>
                        <a:schemeClr val="accent6"/>
                      </a:solidFill>
                      <a:prstDash val="solid"/>
                      <a:round/>
                      <a:headEnd type="none" w="med" len="med"/>
                      <a:tailEnd type="none" w="med" len="med"/>
                    </a:lnR>
                    <a:lnT w="38100" cap="flat" cmpd="sng" algn="ctr">
                      <a:solidFill>
                        <a:schemeClr val="accent6"/>
                      </a:solidFill>
                      <a:prstDash val="solid"/>
                      <a:round/>
                      <a:headEnd type="none" w="med" len="med"/>
                      <a:tailEnd type="none" w="med" len="med"/>
                    </a:lnT>
                    <a:lnB w="38100" cap="flat" cmpd="sng" algn="ctr">
                      <a:solidFill>
                        <a:schemeClr val="accent6"/>
                      </a:solidFill>
                      <a:prstDash val="solid"/>
                      <a:round/>
                      <a:headEnd type="none" w="med" len="med"/>
                      <a:tailEnd type="none" w="med" len="med"/>
                    </a:lnB>
                    <a:noFill/>
                  </a:tcPr>
                </a:tc>
                <a:tc>
                  <a:txBody>
                    <a:bodyPr/>
                    <a:lstStyle/>
                    <a:p>
                      <a:pPr algn="ctr" fontAlgn="ctr"/>
                      <a:r>
                        <a:rPr lang="pl-PL" sz="2200" u="none" strike="noStrike" dirty="0">
                          <a:effectLst/>
                        </a:rPr>
                        <a:t>100,0%</a:t>
                      </a:r>
                      <a:endParaRPr lang="pl-PL" sz="2200" b="0" i="0" u="none" strike="noStrike" dirty="0">
                        <a:solidFill>
                          <a:srgbClr val="000000"/>
                        </a:solidFill>
                        <a:effectLst/>
                        <a:latin typeface="Arial"/>
                      </a:endParaRPr>
                    </a:p>
                  </a:txBody>
                  <a:tcPr marL="9525" marR="9525" marT="9525" marB="0" anchor="ctr">
                    <a:lnL w="38100" cap="flat" cmpd="sng" algn="ctr">
                      <a:solidFill>
                        <a:schemeClr val="accent6"/>
                      </a:solidFill>
                      <a:prstDash val="solid"/>
                      <a:round/>
                      <a:headEnd type="none" w="med" len="med"/>
                      <a:tailEnd type="none" w="med" len="med"/>
                    </a:lnL>
                    <a:lnR w="38100" cap="flat" cmpd="sng" algn="ctr">
                      <a:solidFill>
                        <a:schemeClr val="accent6"/>
                      </a:solidFill>
                      <a:prstDash val="solid"/>
                      <a:round/>
                      <a:headEnd type="none" w="med" len="med"/>
                      <a:tailEnd type="none" w="med" len="med"/>
                    </a:lnR>
                    <a:lnT w="38100" cap="flat" cmpd="sng" algn="ctr">
                      <a:solidFill>
                        <a:schemeClr val="accent6"/>
                      </a:solidFill>
                      <a:prstDash val="solid"/>
                      <a:round/>
                      <a:headEnd type="none" w="med" len="med"/>
                      <a:tailEnd type="none" w="med" len="med"/>
                    </a:lnT>
                    <a:lnB w="38100" cap="flat" cmpd="sng" algn="ctr">
                      <a:solidFill>
                        <a:schemeClr val="accent6"/>
                      </a:solidFill>
                      <a:prstDash val="solid"/>
                      <a:round/>
                      <a:headEnd type="none" w="med" len="med"/>
                      <a:tailEnd type="none" w="med" len="med"/>
                    </a:lnB>
                    <a:noFill/>
                  </a:tcPr>
                </a:tc>
              </a:tr>
              <a:tr h="648665">
                <a:tc gridSpan="2">
                  <a:txBody>
                    <a:bodyPr/>
                    <a:lstStyle/>
                    <a:p>
                      <a:pPr algn="ctr" fontAlgn="t"/>
                      <a:r>
                        <a:rPr lang="pl-PL" sz="1800" u="none" strike="noStrike" dirty="0">
                          <a:effectLst/>
                        </a:rPr>
                        <a:t>Ogółem</a:t>
                      </a:r>
                      <a:endParaRPr lang="pl-PL" sz="1800" b="0" i="0" u="none" strike="noStrike" dirty="0">
                        <a:solidFill>
                          <a:srgbClr val="000000"/>
                        </a:solidFill>
                        <a:effectLst/>
                        <a:latin typeface="Arial"/>
                      </a:endParaRPr>
                    </a:p>
                  </a:txBody>
                  <a:tcPr marL="9525" marR="9525" marT="9525" marB="0" anchor="ctr">
                    <a:lnL w="38100" cap="flat" cmpd="sng" algn="ctr">
                      <a:solidFill>
                        <a:schemeClr val="accent6"/>
                      </a:solidFill>
                      <a:prstDash val="solid"/>
                      <a:round/>
                      <a:headEnd type="none" w="med" len="med"/>
                      <a:tailEnd type="none" w="med" len="med"/>
                    </a:lnL>
                    <a:lnR w="38100" cap="flat" cmpd="sng" algn="ctr">
                      <a:solidFill>
                        <a:schemeClr val="accent6"/>
                      </a:solidFill>
                      <a:prstDash val="solid"/>
                      <a:round/>
                      <a:headEnd type="none" w="med" len="med"/>
                      <a:tailEnd type="none" w="med" len="med"/>
                    </a:lnR>
                    <a:lnT w="38100" cap="flat" cmpd="sng" algn="ctr">
                      <a:solidFill>
                        <a:schemeClr val="accent6"/>
                      </a:solidFill>
                      <a:prstDash val="solid"/>
                      <a:round/>
                      <a:headEnd type="none" w="med" len="med"/>
                      <a:tailEnd type="none" w="med" len="med"/>
                    </a:lnT>
                    <a:lnB w="38100" cap="flat" cmpd="sng" algn="ctr">
                      <a:solidFill>
                        <a:schemeClr val="accent6"/>
                      </a:solidFill>
                      <a:prstDash val="solid"/>
                      <a:round/>
                      <a:headEnd type="none" w="med" len="med"/>
                      <a:tailEnd type="none" w="med" len="med"/>
                    </a:lnB>
                    <a:solidFill>
                      <a:schemeClr val="accent6">
                        <a:lumMod val="20000"/>
                        <a:lumOff val="80000"/>
                      </a:schemeClr>
                    </a:solidFill>
                  </a:tcPr>
                </a:tc>
                <a:tc hMerge="1">
                  <a:txBody>
                    <a:bodyPr/>
                    <a:lstStyle/>
                    <a:p>
                      <a:endParaRPr lang="pl-PL"/>
                    </a:p>
                  </a:txBody>
                  <a:tcPr/>
                </a:tc>
                <a:tc>
                  <a:txBody>
                    <a:bodyPr/>
                    <a:lstStyle/>
                    <a:p>
                      <a:pPr algn="ctr" fontAlgn="ctr"/>
                      <a:r>
                        <a:rPr lang="pl-PL" sz="2200" u="none" strike="noStrike" dirty="0">
                          <a:effectLst/>
                        </a:rPr>
                        <a:t>22,6%</a:t>
                      </a:r>
                      <a:endParaRPr lang="pl-PL" sz="2200" b="0" i="0" u="none" strike="noStrike" dirty="0">
                        <a:solidFill>
                          <a:srgbClr val="000000"/>
                        </a:solidFill>
                        <a:effectLst/>
                        <a:latin typeface="Arial"/>
                      </a:endParaRPr>
                    </a:p>
                  </a:txBody>
                  <a:tcPr marL="9525" marR="9525" marT="9525" marB="0" anchor="ctr">
                    <a:lnL w="38100" cap="flat" cmpd="sng" algn="ctr">
                      <a:solidFill>
                        <a:schemeClr val="accent6"/>
                      </a:solidFill>
                      <a:prstDash val="solid"/>
                      <a:round/>
                      <a:headEnd type="none" w="med" len="med"/>
                      <a:tailEnd type="none" w="med" len="med"/>
                    </a:lnL>
                    <a:lnR w="38100" cap="flat" cmpd="sng" algn="ctr">
                      <a:solidFill>
                        <a:schemeClr val="accent6"/>
                      </a:solidFill>
                      <a:prstDash val="solid"/>
                      <a:round/>
                      <a:headEnd type="none" w="med" len="med"/>
                      <a:tailEnd type="none" w="med" len="med"/>
                    </a:lnR>
                    <a:lnT w="38100" cap="flat" cmpd="sng" algn="ctr">
                      <a:solidFill>
                        <a:schemeClr val="accent6"/>
                      </a:solidFill>
                      <a:prstDash val="solid"/>
                      <a:round/>
                      <a:headEnd type="none" w="med" len="med"/>
                      <a:tailEnd type="none" w="med" len="med"/>
                    </a:lnT>
                    <a:lnB w="38100" cap="flat" cmpd="sng" algn="ctr">
                      <a:solidFill>
                        <a:schemeClr val="accent6"/>
                      </a:solidFill>
                      <a:prstDash val="solid"/>
                      <a:round/>
                      <a:headEnd type="none" w="med" len="med"/>
                      <a:tailEnd type="none" w="med" len="med"/>
                    </a:lnB>
                    <a:solidFill>
                      <a:schemeClr val="accent6">
                        <a:lumMod val="20000"/>
                        <a:lumOff val="80000"/>
                      </a:schemeClr>
                    </a:solidFill>
                  </a:tcPr>
                </a:tc>
                <a:tc>
                  <a:txBody>
                    <a:bodyPr/>
                    <a:lstStyle/>
                    <a:p>
                      <a:pPr algn="ctr" fontAlgn="ctr"/>
                      <a:r>
                        <a:rPr lang="pl-PL" sz="2200" u="none" strike="noStrike" dirty="0">
                          <a:effectLst/>
                        </a:rPr>
                        <a:t>77,4%</a:t>
                      </a:r>
                      <a:endParaRPr lang="pl-PL" sz="2200" b="0" i="0" u="none" strike="noStrike" dirty="0">
                        <a:solidFill>
                          <a:srgbClr val="000000"/>
                        </a:solidFill>
                        <a:effectLst/>
                        <a:latin typeface="Arial"/>
                      </a:endParaRPr>
                    </a:p>
                  </a:txBody>
                  <a:tcPr marL="9525" marR="9525" marT="9525" marB="0" anchor="ctr">
                    <a:lnL w="38100" cap="flat" cmpd="sng" algn="ctr">
                      <a:solidFill>
                        <a:schemeClr val="accent6"/>
                      </a:solidFill>
                      <a:prstDash val="solid"/>
                      <a:round/>
                      <a:headEnd type="none" w="med" len="med"/>
                      <a:tailEnd type="none" w="med" len="med"/>
                    </a:lnL>
                    <a:lnR w="38100" cap="flat" cmpd="sng" algn="ctr">
                      <a:solidFill>
                        <a:schemeClr val="accent6"/>
                      </a:solidFill>
                      <a:prstDash val="solid"/>
                      <a:round/>
                      <a:headEnd type="none" w="med" len="med"/>
                      <a:tailEnd type="none" w="med" len="med"/>
                    </a:lnR>
                    <a:lnT w="38100" cap="flat" cmpd="sng" algn="ctr">
                      <a:solidFill>
                        <a:schemeClr val="accent6"/>
                      </a:solidFill>
                      <a:prstDash val="solid"/>
                      <a:round/>
                      <a:headEnd type="none" w="med" len="med"/>
                      <a:tailEnd type="none" w="med" len="med"/>
                    </a:lnT>
                    <a:lnB w="38100" cap="flat" cmpd="sng" algn="ctr">
                      <a:solidFill>
                        <a:schemeClr val="accent6"/>
                      </a:solidFill>
                      <a:prstDash val="solid"/>
                      <a:round/>
                      <a:headEnd type="none" w="med" len="med"/>
                      <a:tailEnd type="none" w="med" len="med"/>
                    </a:lnB>
                    <a:solidFill>
                      <a:schemeClr val="accent6">
                        <a:lumMod val="20000"/>
                        <a:lumOff val="80000"/>
                      </a:schemeClr>
                    </a:solidFill>
                  </a:tcPr>
                </a:tc>
                <a:tc>
                  <a:txBody>
                    <a:bodyPr/>
                    <a:lstStyle/>
                    <a:p>
                      <a:pPr algn="ctr" fontAlgn="ctr"/>
                      <a:r>
                        <a:rPr lang="pl-PL" sz="2200" u="none" strike="noStrike" dirty="0">
                          <a:effectLst/>
                        </a:rPr>
                        <a:t>100,0%</a:t>
                      </a:r>
                      <a:endParaRPr lang="pl-PL" sz="2200" b="0" i="0" u="none" strike="noStrike" dirty="0">
                        <a:solidFill>
                          <a:srgbClr val="000000"/>
                        </a:solidFill>
                        <a:effectLst/>
                        <a:latin typeface="Arial"/>
                      </a:endParaRPr>
                    </a:p>
                  </a:txBody>
                  <a:tcPr marL="9525" marR="9525" marT="9525" marB="0" anchor="ctr">
                    <a:lnL w="38100" cap="flat" cmpd="sng" algn="ctr">
                      <a:solidFill>
                        <a:schemeClr val="accent6"/>
                      </a:solidFill>
                      <a:prstDash val="solid"/>
                      <a:round/>
                      <a:headEnd type="none" w="med" len="med"/>
                      <a:tailEnd type="none" w="med" len="med"/>
                    </a:lnL>
                    <a:lnR w="38100" cap="flat" cmpd="sng" algn="ctr">
                      <a:solidFill>
                        <a:schemeClr val="accent6"/>
                      </a:solidFill>
                      <a:prstDash val="solid"/>
                      <a:round/>
                      <a:headEnd type="none" w="med" len="med"/>
                      <a:tailEnd type="none" w="med" len="med"/>
                    </a:lnR>
                    <a:lnT w="38100" cap="flat" cmpd="sng" algn="ctr">
                      <a:solidFill>
                        <a:schemeClr val="accent6"/>
                      </a:solidFill>
                      <a:prstDash val="solid"/>
                      <a:round/>
                      <a:headEnd type="none" w="med" len="med"/>
                      <a:tailEnd type="none" w="med" len="med"/>
                    </a:lnT>
                    <a:lnB w="38100" cap="flat" cmpd="sng" algn="ctr">
                      <a:solidFill>
                        <a:schemeClr val="accent6"/>
                      </a:solidFill>
                      <a:prstDash val="solid"/>
                      <a:round/>
                      <a:headEnd type="none" w="med" len="med"/>
                      <a:tailEnd type="none" w="med" len="med"/>
                    </a:lnB>
                    <a:solidFill>
                      <a:schemeClr val="accent6">
                        <a:lumMod val="20000"/>
                        <a:lumOff val="80000"/>
                      </a:schemeClr>
                    </a:solidFill>
                  </a:tcPr>
                </a:tc>
              </a:tr>
            </a:tbl>
          </a:graphicData>
        </a:graphic>
      </p:graphicFrame>
      <p:sp>
        <p:nvSpPr>
          <p:cNvPr id="5" name="pole tekstowe 4"/>
          <p:cNvSpPr txBox="1"/>
          <p:nvPr/>
        </p:nvSpPr>
        <p:spPr>
          <a:xfrm>
            <a:off x="2411760" y="5877272"/>
            <a:ext cx="6120680" cy="369332"/>
          </a:xfrm>
          <a:prstGeom prst="rect">
            <a:avLst/>
          </a:prstGeom>
          <a:noFill/>
        </p:spPr>
        <p:txBody>
          <a:bodyPr wrap="square" rtlCol="0">
            <a:spAutoFit/>
          </a:bodyPr>
          <a:lstStyle/>
          <a:p>
            <a:r>
              <a:rPr lang="pl-PL" sz="1600" dirty="0" smtClean="0"/>
              <a:t>Dokładny test Fishera nie wykazał zależności (p=0.737</a:t>
            </a:r>
            <a:r>
              <a:rPr lang="pl-PL" dirty="0" smtClean="0"/>
              <a:t>)</a:t>
            </a:r>
            <a:endParaRPr lang="pl-PL" dirty="0"/>
          </a:p>
        </p:txBody>
      </p:sp>
    </p:spTree>
    <p:extLst>
      <p:ext uri="{BB962C8B-B14F-4D97-AF65-F5344CB8AC3E}">
        <p14:creationId xmlns:p14="http://schemas.microsoft.com/office/powerpoint/2010/main" val="338196759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numeru slajdu 1"/>
          <p:cNvSpPr>
            <a:spLocks noGrp="1"/>
          </p:cNvSpPr>
          <p:nvPr>
            <p:ph type="sldNum" sz="quarter" idx="12"/>
          </p:nvPr>
        </p:nvSpPr>
        <p:spPr/>
        <p:txBody>
          <a:bodyPr/>
          <a:lstStyle/>
          <a:p>
            <a:pPr>
              <a:defRPr/>
            </a:pPr>
            <a:fld id="{5FABF6CF-E6C0-4177-A582-8437C21F19A4}" type="slidenum">
              <a:rPr lang="pl-PL" smtClean="0"/>
              <a:pPr>
                <a:defRPr/>
              </a:pPr>
              <a:t>2</a:t>
            </a:fld>
            <a:endParaRPr lang="pl-PL"/>
          </a:p>
        </p:txBody>
      </p:sp>
      <p:graphicFrame>
        <p:nvGraphicFramePr>
          <p:cNvPr id="3" name="Diagram 2"/>
          <p:cNvGraphicFramePr/>
          <p:nvPr>
            <p:extLst>
              <p:ext uri="{D42A27DB-BD31-4B8C-83A1-F6EECF244321}">
                <p14:modId xmlns:p14="http://schemas.microsoft.com/office/powerpoint/2010/main" val="4097603958"/>
              </p:ext>
            </p:extLst>
          </p:nvPr>
        </p:nvGraphicFramePr>
        <p:xfrm>
          <a:off x="251520" y="144314"/>
          <a:ext cx="9396536" cy="65973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pole tekstowe 3"/>
          <p:cNvSpPr txBox="1"/>
          <p:nvPr/>
        </p:nvSpPr>
        <p:spPr>
          <a:xfrm>
            <a:off x="4211960" y="3442990"/>
            <a:ext cx="1440160" cy="461665"/>
          </a:xfrm>
          <a:prstGeom prst="rect">
            <a:avLst/>
          </a:prstGeom>
          <a:noFill/>
        </p:spPr>
        <p:txBody>
          <a:bodyPr wrap="square" rtlCol="0">
            <a:spAutoFit/>
          </a:bodyPr>
          <a:lstStyle/>
          <a:p>
            <a:r>
              <a:rPr lang="pl-PL" sz="2400" b="1" dirty="0" smtClean="0">
                <a:latin typeface="+mn-lt"/>
              </a:rPr>
              <a:t>RODZINA</a:t>
            </a:r>
            <a:endParaRPr lang="pl-PL" sz="2400" b="1" dirty="0">
              <a:latin typeface="+mn-lt"/>
            </a:endParaRPr>
          </a:p>
        </p:txBody>
      </p:sp>
      <p:sp>
        <p:nvSpPr>
          <p:cNvPr id="5" name="pole tekstowe 4"/>
          <p:cNvSpPr txBox="1"/>
          <p:nvPr/>
        </p:nvSpPr>
        <p:spPr>
          <a:xfrm>
            <a:off x="3755895" y="2539008"/>
            <a:ext cx="2352290" cy="461665"/>
          </a:xfrm>
          <a:prstGeom prst="rect">
            <a:avLst/>
          </a:prstGeom>
          <a:noFill/>
        </p:spPr>
        <p:txBody>
          <a:bodyPr wrap="square" rtlCol="0">
            <a:spAutoFit/>
          </a:bodyPr>
          <a:lstStyle/>
          <a:p>
            <a:r>
              <a:rPr lang="pl-PL" sz="2400" b="1" dirty="0" smtClean="0">
                <a:latin typeface="+mn-lt"/>
              </a:rPr>
              <a:t>SIEĆ SPOŁECZNA</a:t>
            </a:r>
            <a:endParaRPr lang="pl-PL" sz="2400" b="1" dirty="0">
              <a:latin typeface="+mn-lt"/>
            </a:endParaRPr>
          </a:p>
        </p:txBody>
      </p:sp>
      <p:sp>
        <p:nvSpPr>
          <p:cNvPr id="7" name="pole tekstowe 6"/>
          <p:cNvSpPr txBox="1"/>
          <p:nvPr/>
        </p:nvSpPr>
        <p:spPr>
          <a:xfrm>
            <a:off x="3059832" y="627737"/>
            <a:ext cx="3869779" cy="461665"/>
          </a:xfrm>
          <a:prstGeom prst="rect">
            <a:avLst/>
          </a:prstGeom>
          <a:noFill/>
        </p:spPr>
        <p:txBody>
          <a:bodyPr wrap="square" rtlCol="0">
            <a:spAutoFit/>
          </a:bodyPr>
          <a:lstStyle/>
          <a:p>
            <a:r>
              <a:rPr lang="pl-PL" sz="2400" b="1" dirty="0" smtClean="0">
                <a:latin typeface="+mn-lt"/>
              </a:rPr>
              <a:t>KULTURA - SPOŁECZEŃSTWO</a:t>
            </a:r>
            <a:endParaRPr lang="pl-PL" sz="2400" b="1" dirty="0">
              <a:latin typeface="+mn-lt"/>
            </a:endParaRPr>
          </a:p>
        </p:txBody>
      </p:sp>
      <p:sp>
        <p:nvSpPr>
          <p:cNvPr id="9" name="Strzałka w dół 8"/>
          <p:cNvSpPr/>
          <p:nvPr/>
        </p:nvSpPr>
        <p:spPr>
          <a:xfrm>
            <a:off x="4250009" y="3849018"/>
            <a:ext cx="338978" cy="784076"/>
          </a:xfrm>
          <a:prstGeom prst="downArrow">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2" name="Strzałka w dół 11"/>
          <p:cNvSpPr/>
          <p:nvPr/>
        </p:nvSpPr>
        <p:spPr>
          <a:xfrm>
            <a:off x="5534168" y="2948533"/>
            <a:ext cx="338978" cy="1108521"/>
          </a:xfrm>
          <a:prstGeom prst="downArrow">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3" name="Strzałka w dół 12"/>
          <p:cNvSpPr/>
          <p:nvPr/>
        </p:nvSpPr>
        <p:spPr>
          <a:xfrm>
            <a:off x="3385187" y="2184529"/>
            <a:ext cx="338978" cy="2448565"/>
          </a:xfrm>
          <a:prstGeom prst="downArrow">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4" name="Strzałka w dół 13"/>
          <p:cNvSpPr/>
          <p:nvPr/>
        </p:nvSpPr>
        <p:spPr>
          <a:xfrm>
            <a:off x="6228184" y="1089402"/>
            <a:ext cx="338978" cy="2195582"/>
          </a:xfrm>
          <a:prstGeom prst="downArrow">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5" name="pole tekstowe 14"/>
          <p:cNvSpPr txBox="1"/>
          <p:nvPr/>
        </p:nvSpPr>
        <p:spPr>
          <a:xfrm>
            <a:off x="2987824" y="1722864"/>
            <a:ext cx="4392488" cy="461665"/>
          </a:xfrm>
          <a:prstGeom prst="rect">
            <a:avLst/>
          </a:prstGeom>
          <a:noFill/>
        </p:spPr>
        <p:txBody>
          <a:bodyPr wrap="square" rtlCol="0">
            <a:spAutoFit/>
          </a:bodyPr>
          <a:lstStyle/>
          <a:p>
            <a:r>
              <a:rPr lang="pl-PL" sz="2400" b="1" dirty="0" smtClean="0">
                <a:latin typeface="+mn-lt"/>
              </a:rPr>
              <a:t>SPOŁECZNOŚĆ – SĄSIEDZTWO </a:t>
            </a:r>
            <a:endParaRPr lang="pl-PL" sz="2400" b="1" dirty="0">
              <a:latin typeface="+mn-lt"/>
            </a:endParaRPr>
          </a:p>
        </p:txBody>
      </p:sp>
    </p:spTree>
    <p:extLst>
      <p:ext uri="{BB962C8B-B14F-4D97-AF65-F5344CB8AC3E}">
        <p14:creationId xmlns:p14="http://schemas.microsoft.com/office/powerpoint/2010/main" val="196298766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2843808" y="0"/>
            <a:ext cx="6120680" cy="1143000"/>
          </a:xfrm>
        </p:spPr>
        <p:txBody>
          <a:bodyPr>
            <a:normAutofit fontScale="90000"/>
          </a:bodyPr>
          <a:lstStyle/>
          <a:p>
            <a:r>
              <a:rPr lang="pl-PL" sz="3000" b="1" dirty="0" smtClean="0"/>
              <a:t>Formy oczekiwanej pomocy w zależności od stopnia niepełnosprawności</a:t>
            </a:r>
            <a:endParaRPr lang="pl-PL" sz="3000" b="1" dirty="0"/>
          </a:p>
        </p:txBody>
      </p:sp>
      <p:graphicFrame>
        <p:nvGraphicFramePr>
          <p:cNvPr id="4" name="Symbol zastępczy zawartości 3"/>
          <p:cNvGraphicFramePr>
            <a:graphicFrameLocks noGrp="1"/>
          </p:cNvGraphicFramePr>
          <p:nvPr>
            <p:ph idx="1"/>
            <p:extLst>
              <p:ext uri="{D42A27DB-BD31-4B8C-83A1-F6EECF244321}">
                <p14:modId xmlns:p14="http://schemas.microsoft.com/office/powerpoint/2010/main" val="3855571440"/>
              </p:ext>
            </p:extLst>
          </p:nvPr>
        </p:nvGraphicFramePr>
        <p:xfrm>
          <a:off x="2411760" y="1124744"/>
          <a:ext cx="6624737" cy="5125864"/>
        </p:xfrm>
        <a:graphic>
          <a:graphicData uri="http://schemas.openxmlformats.org/drawingml/2006/table">
            <a:tbl>
              <a:tblPr>
                <a:tableStyleId>{8A107856-5554-42FB-B03E-39F5DBC370BA}</a:tableStyleId>
              </a:tblPr>
              <a:tblGrid>
                <a:gridCol w="2304256"/>
                <a:gridCol w="2160240"/>
                <a:gridCol w="2160241"/>
              </a:tblGrid>
              <a:tr h="558247">
                <a:tc rowSpan="2">
                  <a:txBody>
                    <a:bodyPr/>
                    <a:lstStyle/>
                    <a:p>
                      <a:pPr algn="ctr" fontAlgn="b"/>
                      <a:r>
                        <a:rPr lang="pl-PL" sz="1800" u="none" strike="noStrike" dirty="0">
                          <a:effectLst/>
                        </a:rPr>
                        <a:t> </a:t>
                      </a:r>
                      <a:endParaRPr lang="pl-PL" sz="1800" b="0" i="0" u="none" strike="noStrike" dirty="0">
                        <a:solidFill>
                          <a:srgbClr val="000000"/>
                        </a:solidFill>
                        <a:effectLst/>
                        <a:latin typeface="Arial"/>
                      </a:endParaRPr>
                    </a:p>
                  </a:txBody>
                  <a:tcPr marL="9525" marR="9525" marT="9525" marB="0" anchor="ctr">
                    <a:lnL w="38100" cap="flat" cmpd="sng" algn="ctr">
                      <a:solidFill>
                        <a:schemeClr val="accent6"/>
                      </a:solidFill>
                      <a:prstDash val="solid"/>
                      <a:round/>
                      <a:headEnd type="none" w="med" len="med"/>
                      <a:tailEnd type="none" w="med" len="med"/>
                    </a:lnL>
                    <a:lnR w="38100" cap="flat" cmpd="sng" algn="ctr">
                      <a:solidFill>
                        <a:schemeClr val="accent6"/>
                      </a:solidFill>
                      <a:prstDash val="solid"/>
                      <a:round/>
                      <a:headEnd type="none" w="med" len="med"/>
                      <a:tailEnd type="none" w="med" len="med"/>
                    </a:lnR>
                    <a:lnT w="38100" cap="flat" cmpd="sng" algn="ctr">
                      <a:solidFill>
                        <a:schemeClr val="accent6"/>
                      </a:solidFill>
                      <a:prstDash val="solid"/>
                      <a:round/>
                      <a:headEnd type="none" w="med" len="med"/>
                      <a:tailEnd type="none" w="med" len="med"/>
                    </a:lnT>
                    <a:lnB w="38100" cap="flat" cmpd="sng" algn="ctr">
                      <a:solidFill>
                        <a:schemeClr val="accent6"/>
                      </a:solidFill>
                      <a:prstDash val="solid"/>
                      <a:round/>
                      <a:headEnd type="none" w="med" len="med"/>
                      <a:tailEnd type="none" w="med" len="med"/>
                    </a:lnB>
                    <a:noFill/>
                  </a:tcPr>
                </a:tc>
                <a:tc gridSpan="2">
                  <a:txBody>
                    <a:bodyPr/>
                    <a:lstStyle/>
                    <a:p>
                      <a:pPr algn="ctr" fontAlgn="b"/>
                      <a:r>
                        <a:rPr lang="pl-PL" sz="1800" u="none" strike="noStrike" dirty="0">
                          <a:effectLst/>
                        </a:rPr>
                        <a:t>Stopień niepełnosprawności podopiecznego</a:t>
                      </a:r>
                      <a:endParaRPr lang="pl-PL" sz="1800" b="0" i="0" u="none" strike="noStrike" dirty="0">
                        <a:solidFill>
                          <a:srgbClr val="000000"/>
                        </a:solidFill>
                        <a:effectLst/>
                        <a:latin typeface="Arial"/>
                      </a:endParaRPr>
                    </a:p>
                  </a:txBody>
                  <a:tcPr marL="9525" marR="9525" marT="9525" marB="0" anchor="ctr">
                    <a:lnL w="38100" cap="flat" cmpd="sng" algn="ctr">
                      <a:solidFill>
                        <a:schemeClr val="accent6"/>
                      </a:solidFill>
                      <a:prstDash val="solid"/>
                      <a:round/>
                      <a:headEnd type="none" w="med" len="med"/>
                      <a:tailEnd type="none" w="med" len="med"/>
                    </a:lnL>
                    <a:lnR w="38100" cap="flat" cmpd="sng" algn="ctr">
                      <a:solidFill>
                        <a:schemeClr val="accent6"/>
                      </a:solidFill>
                      <a:prstDash val="solid"/>
                      <a:round/>
                      <a:headEnd type="none" w="med" len="med"/>
                      <a:tailEnd type="none" w="med" len="med"/>
                    </a:lnR>
                    <a:lnT w="38100" cap="flat" cmpd="sng" algn="ctr">
                      <a:solidFill>
                        <a:schemeClr val="accent6"/>
                      </a:solidFill>
                      <a:prstDash val="solid"/>
                      <a:round/>
                      <a:headEnd type="none" w="med" len="med"/>
                      <a:tailEnd type="none" w="med" len="med"/>
                    </a:lnT>
                    <a:lnB w="38100" cap="flat" cmpd="sng" algn="ctr">
                      <a:solidFill>
                        <a:schemeClr val="accent6"/>
                      </a:solidFill>
                      <a:prstDash val="solid"/>
                      <a:round/>
                      <a:headEnd type="none" w="med" len="med"/>
                      <a:tailEnd type="none" w="med" len="med"/>
                    </a:lnB>
                    <a:noFill/>
                  </a:tcPr>
                </a:tc>
                <a:tc hMerge="1">
                  <a:txBody>
                    <a:bodyPr/>
                    <a:lstStyle/>
                    <a:p>
                      <a:endParaRPr lang="pl-PL"/>
                    </a:p>
                  </a:txBody>
                  <a:tcPr/>
                </a:tc>
              </a:tr>
              <a:tr h="536504">
                <a:tc vMerge="1">
                  <a:txBody>
                    <a:bodyPr/>
                    <a:lstStyle/>
                    <a:p>
                      <a:endParaRPr lang="pl-PL"/>
                    </a:p>
                  </a:txBody>
                  <a:tcPr/>
                </a:tc>
                <a:tc>
                  <a:txBody>
                    <a:bodyPr/>
                    <a:lstStyle/>
                    <a:p>
                      <a:pPr algn="ctr" fontAlgn="b"/>
                      <a:r>
                        <a:rPr lang="pl-PL" sz="1800" u="none" strike="noStrike" dirty="0">
                          <a:effectLst/>
                        </a:rPr>
                        <a:t>Niesamodzielność we wszystkich czynnościach dnia codziennego</a:t>
                      </a:r>
                      <a:endParaRPr lang="pl-PL" sz="1800" b="0" i="0" u="none" strike="noStrike" dirty="0">
                        <a:solidFill>
                          <a:srgbClr val="000000"/>
                        </a:solidFill>
                        <a:effectLst/>
                        <a:latin typeface="Arial"/>
                      </a:endParaRPr>
                    </a:p>
                  </a:txBody>
                  <a:tcPr marL="9525" marR="9525" marT="9525" marB="0" anchor="ctr">
                    <a:lnL w="38100" cap="flat" cmpd="sng" algn="ctr">
                      <a:solidFill>
                        <a:schemeClr val="accent6"/>
                      </a:solidFill>
                      <a:prstDash val="solid"/>
                      <a:round/>
                      <a:headEnd type="none" w="med" len="med"/>
                      <a:tailEnd type="none" w="med" len="med"/>
                    </a:lnL>
                    <a:lnR w="38100" cap="flat" cmpd="sng" algn="ctr">
                      <a:solidFill>
                        <a:schemeClr val="accent6"/>
                      </a:solidFill>
                      <a:prstDash val="solid"/>
                      <a:round/>
                      <a:headEnd type="none" w="med" len="med"/>
                      <a:tailEnd type="none" w="med" len="med"/>
                    </a:lnR>
                    <a:lnT w="38100" cap="flat" cmpd="sng" algn="ctr">
                      <a:solidFill>
                        <a:schemeClr val="accent6"/>
                      </a:solidFill>
                      <a:prstDash val="solid"/>
                      <a:round/>
                      <a:headEnd type="none" w="med" len="med"/>
                      <a:tailEnd type="none" w="med" len="med"/>
                    </a:lnT>
                    <a:lnB w="38100" cap="flat" cmpd="sng" algn="ctr">
                      <a:solidFill>
                        <a:schemeClr val="accent6"/>
                      </a:solidFill>
                      <a:prstDash val="solid"/>
                      <a:round/>
                      <a:headEnd type="none" w="med" len="med"/>
                      <a:tailEnd type="none" w="med" len="med"/>
                    </a:lnB>
                    <a:noFill/>
                  </a:tcPr>
                </a:tc>
                <a:tc>
                  <a:txBody>
                    <a:bodyPr/>
                    <a:lstStyle/>
                    <a:p>
                      <a:pPr algn="ctr" fontAlgn="b"/>
                      <a:r>
                        <a:rPr lang="pl-PL" sz="1800" u="none" strike="noStrike" dirty="0">
                          <a:effectLst/>
                        </a:rPr>
                        <a:t>Częściowa niesamodzielność </a:t>
                      </a:r>
                      <a:endParaRPr lang="pl-PL" sz="1800" u="none" strike="noStrike" dirty="0" smtClean="0">
                        <a:effectLst/>
                      </a:endParaRPr>
                    </a:p>
                    <a:p>
                      <a:pPr algn="ctr" fontAlgn="b"/>
                      <a:r>
                        <a:rPr lang="pl-PL" sz="1800" u="none" strike="noStrike" dirty="0" smtClean="0">
                          <a:effectLst/>
                        </a:rPr>
                        <a:t>w </a:t>
                      </a:r>
                      <a:r>
                        <a:rPr lang="pl-PL" sz="1800" u="none" strike="noStrike" dirty="0">
                          <a:effectLst/>
                        </a:rPr>
                        <a:t>czynnościach codziennych</a:t>
                      </a:r>
                      <a:endParaRPr lang="pl-PL" sz="1800" b="0" i="0" u="none" strike="noStrike" dirty="0">
                        <a:solidFill>
                          <a:srgbClr val="000000"/>
                        </a:solidFill>
                        <a:effectLst/>
                        <a:latin typeface="Arial"/>
                      </a:endParaRPr>
                    </a:p>
                  </a:txBody>
                  <a:tcPr marL="9525" marR="9525" marT="9525" marB="0" anchor="ctr">
                    <a:lnL w="38100" cap="flat" cmpd="sng" algn="ctr">
                      <a:solidFill>
                        <a:schemeClr val="accent6"/>
                      </a:solidFill>
                      <a:prstDash val="solid"/>
                      <a:round/>
                      <a:headEnd type="none" w="med" len="med"/>
                      <a:tailEnd type="none" w="med" len="med"/>
                    </a:lnL>
                    <a:lnR w="38100" cap="flat" cmpd="sng" algn="ctr">
                      <a:solidFill>
                        <a:schemeClr val="accent6"/>
                      </a:solidFill>
                      <a:prstDash val="solid"/>
                      <a:round/>
                      <a:headEnd type="none" w="med" len="med"/>
                      <a:tailEnd type="none" w="med" len="med"/>
                    </a:lnR>
                    <a:lnT w="38100" cap="flat" cmpd="sng" algn="ctr">
                      <a:solidFill>
                        <a:schemeClr val="accent6"/>
                      </a:solidFill>
                      <a:prstDash val="solid"/>
                      <a:round/>
                      <a:headEnd type="none" w="med" len="med"/>
                      <a:tailEnd type="none" w="med" len="med"/>
                    </a:lnT>
                    <a:lnB w="38100" cap="flat" cmpd="sng" algn="ctr">
                      <a:solidFill>
                        <a:schemeClr val="accent6"/>
                      </a:solidFill>
                      <a:prstDash val="solid"/>
                      <a:round/>
                      <a:headEnd type="none" w="med" len="med"/>
                      <a:tailEnd type="none" w="med" len="med"/>
                    </a:lnB>
                    <a:noFill/>
                  </a:tcPr>
                </a:tc>
              </a:tr>
              <a:tr h="409384">
                <a:tc>
                  <a:txBody>
                    <a:bodyPr/>
                    <a:lstStyle/>
                    <a:p>
                      <a:pPr algn="ctr" fontAlgn="t"/>
                      <a:r>
                        <a:rPr lang="pl-PL" sz="1800" u="none" strike="noStrike" dirty="0">
                          <a:effectLst/>
                        </a:rPr>
                        <a:t>Świadczenie pielęgnacyjne</a:t>
                      </a:r>
                      <a:endParaRPr lang="pl-PL" sz="1800" b="0" i="0" u="none" strike="noStrike" dirty="0">
                        <a:solidFill>
                          <a:srgbClr val="000000"/>
                        </a:solidFill>
                        <a:effectLst/>
                        <a:latin typeface="Arial"/>
                      </a:endParaRPr>
                    </a:p>
                  </a:txBody>
                  <a:tcPr marL="9525" marR="9525" marT="9525" marB="0" anchor="ctr">
                    <a:lnL w="38100" cap="flat" cmpd="sng" algn="ctr">
                      <a:solidFill>
                        <a:schemeClr val="accent6"/>
                      </a:solidFill>
                      <a:prstDash val="solid"/>
                      <a:round/>
                      <a:headEnd type="none" w="med" len="med"/>
                      <a:tailEnd type="none" w="med" len="med"/>
                    </a:lnL>
                    <a:lnR w="38100" cap="flat" cmpd="sng" algn="ctr">
                      <a:solidFill>
                        <a:schemeClr val="accent6"/>
                      </a:solidFill>
                      <a:prstDash val="solid"/>
                      <a:round/>
                      <a:headEnd type="none" w="med" len="med"/>
                      <a:tailEnd type="none" w="med" len="med"/>
                    </a:lnR>
                    <a:lnT w="38100" cap="flat" cmpd="sng" algn="ctr">
                      <a:solidFill>
                        <a:schemeClr val="accent6"/>
                      </a:solidFill>
                      <a:prstDash val="solid"/>
                      <a:round/>
                      <a:headEnd type="none" w="med" len="med"/>
                      <a:tailEnd type="none" w="med" len="med"/>
                    </a:lnT>
                    <a:lnB w="38100" cap="flat" cmpd="sng" algn="ctr">
                      <a:solidFill>
                        <a:schemeClr val="accent6"/>
                      </a:solidFill>
                      <a:prstDash val="solid"/>
                      <a:round/>
                      <a:headEnd type="none" w="med" len="med"/>
                      <a:tailEnd type="none" w="med" len="med"/>
                    </a:lnB>
                    <a:solidFill>
                      <a:schemeClr val="accent6">
                        <a:lumMod val="20000"/>
                        <a:lumOff val="80000"/>
                      </a:schemeClr>
                    </a:solidFill>
                  </a:tcPr>
                </a:tc>
                <a:tc>
                  <a:txBody>
                    <a:bodyPr/>
                    <a:lstStyle/>
                    <a:p>
                      <a:pPr algn="ctr" fontAlgn="ctr"/>
                      <a:r>
                        <a:rPr lang="pl-PL" sz="2400" u="none" strike="noStrike" dirty="0">
                          <a:effectLst/>
                        </a:rPr>
                        <a:t>6,3%</a:t>
                      </a:r>
                      <a:endParaRPr lang="pl-PL" sz="2400" b="0" i="0" u="none" strike="noStrike" dirty="0">
                        <a:solidFill>
                          <a:srgbClr val="000000"/>
                        </a:solidFill>
                        <a:effectLst/>
                        <a:latin typeface="Arial"/>
                      </a:endParaRPr>
                    </a:p>
                  </a:txBody>
                  <a:tcPr marL="9525" marR="9525" marT="9525" marB="0" anchor="ctr">
                    <a:lnL w="38100" cap="flat" cmpd="sng" algn="ctr">
                      <a:solidFill>
                        <a:schemeClr val="accent6"/>
                      </a:solidFill>
                      <a:prstDash val="solid"/>
                      <a:round/>
                      <a:headEnd type="none" w="med" len="med"/>
                      <a:tailEnd type="none" w="med" len="med"/>
                    </a:lnL>
                    <a:lnR w="38100" cap="flat" cmpd="sng" algn="ctr">
                      <a:solidFill>
                        <a:schemeClr val="accent6"/>
                      </a:solidFill>
                      <a:prstDash val="solid"/>
                      <a:round/>
                      <a:headEnd type="none" w="med" len="med"/>
                      <a:tailEnd type="none" w="med" len="med"/>
                    </a:lnR>
                    <a:lnT w="38100" cap="flat" cmpd="sng" algn="ctr">
                      <a:solidFill>
                        <a:schemeClr val="accent6"/>
                      </a:solidFill>
                      <a:prstDash val="solid"/>
                      <a:round/>
                      <a:headEnd type="none" w="med" len="med"/>
                      <a:tailEnd type="none" w="med" len="med"/>
                    </a:lnT>
                    <a:lnB w="38100" cap="flat" cmpd="sng" algn="ctr">
                      <a:solidFill>
                        <a:schemeClr val="accent6"/>
                      </a:solidFill>
                      <a:prstDash val="solid"/>
                      <a:round/>
                      <a:headEnd type="none" w="med" len="med"/>
                      <a:tailEnd type="none" w="med" len="med"/>
                    </a:lnB>
                    <a:solidFill>
                      <a:schemeClr val="accent6">
                        <a:lumMod val="20000"/>
                        <a:lumOff val="80000"/>
                      </a:schemeClr>
                    </a:solidFill>
                  </a:tcPr>
                </a:tc>
                <a:tc>
                  <a:txBody>
                    <a:bodyPr/>
                    <a:lstStyle/>
                    <a:p>
                      <a:pPr algn="ctr" fontAlgn="ctr"/>
                      <a:r>
                        <a:rPr lang="pl-PL" sz="2400" u="none" strike="noStrike" dirty="0">
                          <a:effectLst/>
                        </a:rPr>
                        <a:t>2,7%</a:t>
                      </a:r>
                      <a:endParaRPr lang="pl-PL" sz="2400" b="0" i="0" u="none" strike="noStrike" dirty="0">
                        <a:solidFill>
                          <a:srgbClr val="000000"/>
                        </a:solidFill>
                        <a:effectLst/>
                        <a:latin typeface="Arial"/>
                      </a:endParaRPr>
                    </a:p>
                  </a:txBody>
                  <a:tcPr marL="9525" marR="9525" marT="9525" marB="0" anchor="ctr">
                    <a:lnL w="38100" cap="flat" cmpd="sng" algn="ctr">
                      <a:solidFill>
                        <a:schemeClr val="accent6"/>
                      </a:solidFill>
                      <a:prstDash val="solid"/>
                      <a:round/>
                      <a:headEnd type="none" w="med" len="med"/>
                      <a:tailEnd type="none" w="med" len="med"/>
                    </a:lnL>
                    <a:lnR w="38100" cap="flat" cmpd="sng" algn="ctr">
                      <a:solidFill>
                        <a:schemeClr val="accent6"/>
                      </a:solidFill>
                      <a:prstDash val="solid"/>
                      <a:round/>
                      <a:headEnd type="none" w="med" len="med"/>
                      <a:tailEnd type="none" w="med" len="med"/>
                    </a:lnR>
                    <a:lnT w="38100" cap="flat" cmpd="sng" algn="ctr">
                      <a:solidFill>
                        <a:schemeClr val="accent6"/>
                      </a:solidFill>
                      <a:prstDash val="solid"/>
                      <a:round/>
                      <a:headEnd type="none" w="med" len="med"/>
                      <a:tailEnd type="none" w="med" len="med"/>
                    </a:lnT>
                    <a:lnB w="38100" cap="flat" cmpd="sng" algn="ctr">
                      <a:solidFill>
                        <a:schemeClr val="accent6"/>
                      </a:solidFill>
                      <a:prstDash val="solid"/>
                      <a:round/>
                      <a:headEnd type="none" w="med" len="med"/>
                      <a:tailEnd type="none" w="med" len="med"/>
                    </a:lnB>
                    <a:solidFill>
                      <a:schemeClr val="accent6">
                        <a:lumMod val="20000"/>
                        <a:lumOff val="80000"/>
                      </a:schemeClr>
                    </a:solidFill>
                  </a:tcPr>
                </a:tc>
              </a:tr>
              <a:tr h="409384">
                <a:tc>
                  <a:txBody>
                    <a:bodyPr/>
                    <a:lstStyle/>
                    <a:p>
                      <a:pPr algn="ctr" fontAlgn="t"/>
                      <a:r>
                        <a:rPr lang="pl-PL" sz="1800" u="none" strike="noStrike" dirty="0">
                          <a:effectLst/>
                        </a:rPr>
                        <a:t>Zasiłek pieniężny dla podopiecznego</a:t>
                      </a:r>
                      <a:endParaRPr lang="pl-PL" sz="1800" b="0" i="0" u="none" strike="noStrike" dirty="0">
                        <a:solidFill>
                          <a:srgbClr val="000000"/>
                        </a:solidFill>
                        <a:effectLst/>
                        <a:latin typeface="Arial"/>
                      </a:endParaRPr>
                    </a:p>
                  </a:txBody>
                  <a:tcPr marL="9525" marR="9525" marT="9525" marB="0" anchor="ctr">
                    <a:lnL w="38100" cap="flat" cmpd="sng" algn="ctr">
                      <a:solidFill>
                        <a:schemeClr val="accent6"/>
                      </a:solidFill>
                      <a:prstDash val="solid"/>
                      <a:round/>
                      <a:headEnd type="none" w="med" len="med"/>
                      <a:tailEnd type="none" w="med" len="med"/>
                    </a:lnL>
                    <a:lnR w="38100" cap="flat" cmpd="sng" algn="ctr">
                      <a:solidFill>
                        <a:schemeClr val="accent6"/>
                      </a:solidFill>
                      <a:prstDash val="solid"/>
                      <a:round/>
                      <a:headEnd type="none" w="med" len="med"/>
                      <a:tailEnd type="none" w="med" len="med"/>
                    </a:lnR>
                    <a:lnT w="38100" cap="flat" cmpd="sng" algn="ctr">
                      <a:solidFill>
                        <a:schemeClr val="accent6"/>
                      </a:solidFill>
                      <a:prstDash val="solid"/>
                      <a:round/>
                      <a:headEnd type="none" w="med" len="med"/>
                      <a:tailEnd type="none" w="med" len="med"/>
                    </a:lnT>
                    <a:lnB w="38100" cap="flat" cmpd="sng" algn="ctr">
                      <a:solidFill>
                        <a:schemeClr val="accent6"/>
                      </a:solidFill>
                      <a:prstDash val="solid"/>
                      <a:round/>
                      <a:headEnd type="none" w="med" len="med"/>
                      <a:tailEnd type="none" w="med" len="med"/>
                    </a:lnB>
                    <a:noFill/>
                  </a:tcPr>
                </a:tc>
                <a:tc>
                  <a:txBody>
                    <a:bodyPr/>
                    <a:lstStyle/>
                    <a:p>
                      <a:pPr algn="ctr" fontAlgn="ctr"/>
                      <a:r>
                        <a:rPr lang="pl-PL" sz="2400" u="none" strike="noStrike" dirty="0">
                          <a:effectLst/>
                        </a:rPr>
                        <a:t>37,5%</a:t>
                      </a:r>
                      <a:endParaRPr lang="pl-PL" sz="2400" b="0" i="0" u="none" strike="noStrike" dirty="0">
                        <a:solidFill>
                          <a:srgbClr val="000000"/>
                        </a:solidFill>
                        <a:effectLst/>
                        <a:latin typeface="Arial"/>
                      </a:endParaRPr>
                    </a:p>
                  </a:txBody>
                  <a:tcPr marL="9525" marR="9525" marT="9525" marB="0" anchor="ctr">
                    <a:lnL w="38100" cap="flat" cmpd="sng" algn="ctr">
                      <a:solidFill>
                        <a:schemeClr val="accent6"/>
                      </a:solidFill>
                      <a:prstDash val="solid"/>
                      <a:round/>
                      <a:headEnd type="none" w="med" len="med"/>
                      <a:tailEnd type="none" w="med" len="med"/>
                    </a:lnL>
                    <a:lnR w="38100" cap="flat" cmpd="sng" algn="ctr">
                      <a:solidFill>
                        <a:schemeClr val="accent6"/>
                      </a:solidFill>
                      <a:prstDash val="solid"/>
                      <a:round/>
                      <a:headEnd type="none" w="med" len="med"/>
                      <a:tailEnd type="none" w="med" len="med"/>
                    </a:lnR>
                    <a:lnT w="38100" cap="flat" cmpd="sng" algn="ctr">
                      <a:solidFill>
                        <a:schemeClr val="accent6"/>
                      </a:solidFill>
                      <a:prstDash val="solid"/>
                      <a:round/>
                      <a:headEnd type="none" w="med" len="med"/>
                      <a:tailEnd type="none" w="med" len="med"/>
                    </a:lnT>
                    <a:lnB w="38100" cap="flat" cmpd="sng" algn="ctr">
                      <a:solidFill>
                        <a:schemeClr val="accent6"/>
                      </a:solidFill>
                      <a:prstDash val="solid"/>
                      <a:round/>
                      <a:headEnd type="none" w="med" len="med"/>
                      <a:tailEnd type="none" w="med" len="med"/>
                    </a:lnB>
                    <a:noFill/>
                  </a:tcPr>
                </a:tc>
                <a:tc>
                  <a:txBody>
                    <a:bodyPr/>
                    <a:lstStyle/>
                    <a:p>
                      <a:pPr algn="ctr" fontAlgn="ctr"/>
                      <a:r>
                        <a:rPr lang="pl-PL" sz="2400" u="none" strike="noStrike" dirty="0">
                          <a:effectLst/>
                        </a:rPr>
                        <a:t>16,2%</a:t>
                      </a:r>
                      <a:endParaRPr lang="pl-PL" sz="2400" b="0" i="0" u="none" strike="noStrike" dirty="0">
                        <a:solidFill>
                          <a:srgbClr val="000000"/>
                        </a:solidFill>
                        <a:effectLst/>
                        <a:latin typeface="Arial"/>
                      </a:endParaRPr>
                    </a:p>
                  </a:txBody>
                  <a:tcPr marL="9525" marR="9525" marT="9525" marB="0" anchor="ctr">
                    <a:lnL w="38100" cap="flat" cmpd="sng" algn="ctr">
                      <a:solidFill>
                        <a:schemeClr val="accent6"/>
                      </a:solidFill>
                      <a:prstDash val="solid"/>
                      <a:round/>
                      <a:headEnd type="none" w="med" len="med"/>
                      <a:tailEnd type="none" w="med" len="med"/>
                    </a:lnL>
                    <a:lnR w="38100" cap="flat" cmpd="sng" algn="ctr">
                      <a:solidFill>
                        <a:schemeClr val="accent6"/>
                      </a:solidFill>
                      <a:prstDash val="solid"/>
                      <a:round/>
                      <a:headEnd type="none" w="med" len="med"/>
                      <a:tailEnd type="none" w="med" len="med"/>
                    </a:lnR>
                    <a:lnT w="38100" cap="flat" cmpd="sng" algn="ctr">
                      <a:solidFill>
                        <a:schemeClr val="accent6"/>
                      </a:solidFill>
                      <a:prstDash val="solid"/>
                      <a:round/>
                      <a:headEnd type="none" w="med" len="med"/>
                      <a:tailEnd type="none" w="med" len="med"/>
                    </a:lnT>
                    <a:lnB w="38100" cap="flat" cmpd="sng" algn="ctr">
                      <a:solidFill>
                        <a:schemeClr val="accent6"/>
                      </a:solidFill>
                      <a:prstDash val="solid"/>
                      <a:round/>
                      <a:headEnd type="none" w="med" len="med"/>
                      <a:tailEnd type="none" w="med" len="med"/>
                    </a:lnB>
                    <a:noFill/>
                  </a:tcPr>
                </a:tc>
              </a:tr>
              <a:tr h="409384">
                <a:tc>
                  <a:txBody>
                    <a:bodyPr/>
                    <a:lstStyle/>
                    <a:p>
                      <a:pPr algn="ctr" fontAlgn="t"/>
                      <a:r>
                        <a:rPr lang="pl-PL" sz="1800" u="none" strike="noStrike" dirty="0">
                          <a:effectLst/>
                        </a:rPr>
                        <a:t>Opiekunka z MOPS</a:t>
                      </a:r>
                      <a:endParaRPr lang="pl-PL" sz="1800" b="0" i="0" u="none" strike="noStrike" dirty="0">
                        <a:solidFill>
                          <a:srgbClr val="000000"/>
                        </a:solidFill>
                        <a:effectLst/>
                        <a:latin typeface="Arial"/>
                      </a:endParaRPr>
                    </a:p>
                  </a:txBody>
                  <a:tcPr marL="9525" marR="9525" marT="9525" marB="0" anchor="ctr">
                    <a:lnL w="38100" cap="flat" cmpd="sng" algn="ctr">
                      <a:solidFill>
                        <a:schemeClr val="accent6"/>
                      </a:solidFill>
                      <a:prstDash val="solid"/>
                      <a:round/>
                      <a:headEnd type="none" w="med" len="med"/>
                      <a:tailEnd type="none" w="med" len="med"/>
                    </a:lnL>
                    <a:lnR w="38100" cap="flat" cmpd="sng" algn="ctr">
                      <a:solidFill>
                        <a:schemeClr val="accent6"/>
                      </a:solidFill>
                      <a:prstDash val="solid"/>
                      <a:round/>
                      <a:headEnd type="none" w="med" len="med"/>
                      <a:tailEnd type="none" w="med" len="med"/>
                    </a:lnR>
                    <a:lnT w="38100" cap="flat" cmpd="sng" algn="ctr">
                      <a:solidFill>
                        <a:schemeClr val="accent6"/>
                      </a:solidFill>
                      <a:prstDash val="solid"/>
                      <a:round/>
                      <a:headEnd type="none" w="med" len="med"/>
                      <a:tailEnd type="none" w="med" len="med"/>
                    </a:lnT>
                    <a:lnB w="38100" cap="flat" cmpd="sng" algn="ctr">
                      <a:solidFill>
                        <a:schemeClr val="accent6"/>
                      </a:solidFill>
                      <a:prstDash val="solid"/>
                      <a:round/>
                      <a:headEnd type="none" w="med" len="med"/>
                      <a:tailEnd type="none" w="med" len="med"/>
                    </a:lnB>
                    <a:solidFill>
                      <a:schemeClr val="accent6">
                        <a:lumMod val="20000"/>
                        <a:lumOff val="80000"/>
                      </a:schemeClr>
                    </a:solidFill>
                  </a:tcPr>
                </a:tc>
                <a:tc>
                  <a:txBody>
                    <a:bodyPr/>
                    <a:lstStyle/>
                    <a:p>
                      <a:pPr algn="ctr" fontAlgn="ctr"/>
                      <a:r>
                        <a:rPr lang="pl-PL" sz="2400" u="none" strike="noStrike" dirty="0">
                          <a:effectLst/>
                        </a:rPr>
                        <a:t>56,3%</a:t>
                      </a:r>
                      <a:endParaRPr lang="pl-PL" sz="2400" b="0" i="0" u="none" strike="noStrike" dirty="0">
                        <a:solidFill>
                          <a:srgbClr val="000000"/>
                        </a:solidFill>
                        <a:effectLst/>
                        <a:latin typeface="Arial"/>
                      </a:endParaRPr>
                    </a:p>
                  </a:txBody>
                  <a:tcPr marL="9525" marR="9525" marT="9525" marB="0" anchor="ctr">
                    <a:lnL w="38100" cap="flat" cmpd="sng" algn="ctr">
                      <a:solidFill>
                        <a:schemeClr val="accent6"/>
                      </a:solidFill>
                      <a:prstDash val="solid"/>
                      <a:round/>
                      <a:headEnd type="none" w="med" len="med"/>
                      <a:tailEnd type="none" w="med" len="med"/>
                    </a:lnL>
                    <a:lnR w="38100" cap="flat" cmpd="sng" algn="ctr">
                      <a:solidFill>
                        <a:schemeClr val="accent6"/>
                      </a:solidFill>
                      <a:prstDash val="solid"/>
                      <a:round/>
                      <a:headEnd type="none" w="med" len="med"/>
                      <a:tailEnd type="none" w="med" len="med"/>
                    </a:lnR>
                    <a:lnT w="38100" cap="flat" cmpd="sng" algn="ctr">
                      <a:solidFill>
                        <a:schemeClr val="accent6"/>
                      </a:solidFill>
                      <a:prstDash val="solid"/>
                      <a:round/>
                      <a:headEnd type="none" w="med" len="med"/>
                      <a:tailEnd type="none" w="med" len="med"/>
                    </a:lnT>
                    <a:lnB w="38100" cap="flat" cmpd="sng" algn="ctr">
                      <a:solidFill>
                        <a:schemeClr val="accent6"/>
                      </a:solidFill>
                      <a:prstDash val="solid"/>
                      <a:round/>
                      <a:headEnd type="none" w="med" len="med"/>
                      <a:tailEnd type="none" w="med" len="med"/>
                    </a:lnB>
                    <a:solidFill>
                      <a:schemeClr val="accent6">
                        <a:lumMod val="20000"/>
                        <a:lumOff val="80000"/>
                      </a:schemeClr>
                    </a:solidFill>
                  </a:tcPr>
                </a:tc>
                <a:tc>
                  <a:txBody>
                    <a:bodyPr/>
                    <a:lstStyle/>
                    <a:p>
                      <a:pPr algn="ctr" fontAlgn="ctr"/>
                      <a:r>
                        <a:rPr lang="pl-PL" sz="2400" u="none" strike="noStrike" dirty="0">
                          <a:effectLst/>
                        </a:rPr>
                        <a:t>24,3%</a:t>
                      </a:r>
                      <a:endParaRPr lang="pl-PL" sz="2400" b="0" i="0" u="none" strike="noStrike" dirty="0">
                        <a:solidFill>
                          <a:srgbClr val="000000"/>
                        </a:solidFill>
                        <a:effectLst/>
                        <a:latin typeface="Arial"/>
                      </a:endParaRPr>
                    </a:p>
                  </a:txBody>
                  <a:tcPr marL="9525" marR="9525" marT="9525" marB="0" anchor="ctr">
                    <a:lnL w="38100" cap="flat" cmpd="sng" algn="ctr">
                      <a:solidFill>
                        <a:schemeClr val="accent6"/>
                      </a:solidFill>
                      <a:prstDash val="solid"/>
                      <a:round/>
                      <a:headEnd type="none" w="med" len="med"/>
                      <a:tailEnd type="none" w="med" len="med"/>
                    </a:lnL>
                    <a:lnR w="38100" cap="flat" cmpd="sng" algn="ctr">
                      <a:solidFill>
                        <a:schemeClr val="accent6"/>
                      </a:solidFill>
                      <a:prstDash val="solid"/>
                      <a:round/>
                      <a:headEnd type="none" w="med" len="med"/>
                      <a:tailEnd type="none" w="med" len="med"/>
                    </a:lnR>
                    <a:lnT w="38100" cap="flat" cmpd="sng" algn="ctr">
                      <a:solidFill>
                        <a:schemeClr val="accent6"/>
                      </a:solidFill>
                      <a:prstDash val="solid"/>
                      <a:round/>
                      <a:headEnd type="none" w="med" len="med"/>
                      <a:tailEnd type="none" w="med" len="med"/>
                    </a:lnT>
                    <a:lnB w="38100" cap="flat" cmpd="sng" algn="ctr">
                      <a:solidFill>
                        <a:schemeClr val="accent6"/>
                      </a:solidFill>
                      <a:prstDash val="solid"/>
                      <a:round/>
                      <a:headEnd type="none" w="med" len="med"/>
                      <a:tailEnd type="none" w="med" len="med"/>
                    </a:lnB>
                    <a:solidFill>
                      <a:schemeClr val="accent6">
                        <a:lumMod val="20000"/>
                        <a:lumOff val="80000"/>
                      </a:schemeClr>
                    </a:solidFill>
                  </a:tcPr>
                </a:tc>
              </a:tr>
              <a:tr h="409384">
                <a:tc>
                  <a:txBody>
                    <a:bodyPr/>
                    <a:lstStyle/>
                    <a:p>
                      <a:pPr algn="ctr" fontAlgn="t"/>
                      <a:r>
                        <a:rPr lang="pl-PL" sz="1800" u="none" strike="noStrike">
                          <a:effectLst/>
                        </a:rPr>
                        <a:t>Opiekunka prywatna</a:t>
                      </a:r>
                      <a:endParaRPr lang="pl-PL" sz="1800" b="0" i="0" u="none" strike="noStrike">
                        <a:solidFill>
                          <a:srgbClr val="000000"/>
                        </a:solidFill>
                        <a:effectLst/>
                        <a:latin typeface="Arial"/>
                      </a:endParaRPr>
                    </a:p>
                  </a:txBody>
                  <a:tcPr marL="9525" marR="9525" marT="9525" marB="0" anchor="ctr">
                    <a:lnL w="38100" cap="flat" cmpd="sng" algn="ctr">
                      <a:solidFill>
                        <a:schemeClr val="accent6"/>
                      </a:solidFill>
                      <a:prstDash val="solid"/>
                      <a:round/>
                      <a:headEnd type="none" w="med" len="med"/>
                      <a:tailEnd type="none" w="med" len="med"/>
                    </a:lnL>
                    <a:lnR w="38100" cap="flat" cmpd="sng" algn="ctr">
                      <a:solidFill>
                        <a:schemeClr val="accent6"/>
                      </a:solidFill>
                      <a:prstDash val="solid"/>
                      <a:round/>
                      <a:headEnd type="none" w="med" len="med"/>
                      <a:tailEnd type="none" w="med" len="med"/>
                    </a:lnR>
                    <a:lnT w="38100" cap="flat" cmpd="sng" algn="ctr">
                      <a:solidFill>
                        <a:schemeClr val="accent6"/>
                      </a:solidFill>
                      <a:prstDash val="solid"/>
                      <a:round/>
                      <a:headEnd type="none" w="med" len="med"/>
                      <a:tailEnd type="none" w="med" len="med"/>
                    </a:lnT>
                    <a:lnB w="38100" cap="flat" cmpd="sng" algn="ctr">
                      <a:solidFill>
                        <a:schemeClr val="accent6"/>
                      </a:solidFill>
                      <a:prstDash val="solid"/>
                      <a:round/>
                      <a:headEnd type="none" w="med" len="med"/>
                      <a:tailEnd type="none" w="med" len="med"/>
                    </a:lnB>
                    <a:noFill/>
                  </a:tcPr>
                </a:tc>
                <a:tc>
                  <a:txBody>
                    <a:bodyPr/>
                    <a:lstStyle/>
                    <a:p>
                      <a:pPr algn="ctr" fontAlgn="ctr"/>
                      <a:r>
                        <a:rPr lang="pl-PL" sz="2400" u="none" strike="noStrike" dirty="0">
                          <a:effectLst/>
                        </a:rPr>
                        <a:t>12,5%</a:t>
                      </a:r>
                      <a:endParaRPr lang="pl-PL" sz="2400" b="0" i="0" u="none" strike="noStrike" dirty="0">
                        <a:solidFill>
                          <a:srgbClr val="000000"/>
                        </a:solidFill>
                        <a:effectLst/>
                        <a:latin typeface="Arial"/>
                      </a:endParaRPr>
                    </a:p>
                  </a:txBody>
                  <a:tcPr marL="9525" marR="9525" marT="9525" marB="0" anchor="ctr">
                    <a:lnL w="38100" cap="flat" cmpd="sng" algn="ctr">
                      <a:solidFill>
                        <a:schemeClr val="accent6"/>
                      </a:solidFill>
                      <a:prstDash val="solid"/>
                      <a:round/>
                      <a:headEnd type="none" w="med" len="med"/>
                      <a:tailEnd type="none" w="med" len="med"/>
                    </a:lnL>
                    <a:lnR w="38100" cap="flat" cmpd="sng" algn="ctr">
                      <a:solidFill>
                        <a:schemeClr val="accent6"/>
                      </a:solidFill>
                      <a:prstDash val="solid"/>
                      <a:round/>
                      <a:headEnd type="none" w="med" len="med"/>
                      <a:tailEnd type="none" w="med" len="med"/>
                    </a:lnR>
                    <a:lnT w="38100" cap="flat" cmpd="sng" algn="ctr">
                      <a:solidFill>
                        <a:schemeClr val="accent6"/>
                      </a:solidFill>
                      <a:prstDash val="solid"/>
                      <a:round/>
                      <a:headEnd type="none" w="med" len="med"/>
                      <a:tailEnd type="none" w="med" len="med"/>
                    </a:lnT>
                    <a:lnB w="38100" cap="flat" cmpd="sng" algn="ctr">
                      <a:solidFill>
                        <a:schemeClr val="accent6"/>
                      </a:solidFill>
                      <a:prstDash val="solid"/>
                      <a:round/>
                      <a:headEnd type="none" w="med" len="med"/>
                      <a:tailEnd type="none" w="med" len="med"/>
                    </a:lnB>
                    <a:noFill/>
                  </a:tcPr>
                </a:tc>
                <a:tc>
                  <a:txBody>
                    <a:bodyPr/>
                    <a:lstStyle/>
                    <a:p>
                      <a:pPr algn="ctr" fontAlgn="ctr"/>
                      <a:r>
                        <a:rPr lang="pl-PL" sz="2400" u="none" strike="noStrike" dirty="0">
                          <a:effectLst/>
                        </a:rPr>
                        <a:t>18,9%</a:t>
                      </a:r>
                      <a:endParaRPr lang="pl-PL" sz="2400" b="0" i="0" u="none" strike="noStrike" dirty="0">
                        <a:solidFill>
                          <a:srgbClr val="000000"/>
                        </a:solidFill>
                        <a:effectLst/>
                        <a:latin typeface="Arial"/>
                      </a:endParaRPr>
                    </a:p>
                  </a:txBody>
                  <a:tcPr marL="9525" marR="9525" marT="9525" marB="0" anchor="ctr">
                    <a:lnL w="38100" cap="flat" cmpd="sng" algn="ctr">
                      <a:solidFill>
                        <a:schemeClr val="accent6"/>
                      </a:solidFill>
                      <a:prstDash val="solid"/>
                      <a:round/>
                      <a:headEnd type="none" w="med" len="med"/>
                      <a:tailEnd type="none" w="med" len="med"/>
                    </a:lnL>
                    <a:lnR w="38100" cap="flat" cmpd="sng" algn="ctr">
                      <a:solidFill>
                        <a:schemeClr val="accent6"/>
                      </a:solidFill>
                      <a:prstDash val="solid"/>
                      <a:round/>
                      <a:headEnd type="none" w="med" len="med"/>
                      <a:tailEnd type="none" w="med" len="med"/>
                    </a:lnR>
                    <a:lnT w="38100" cap="flat" cmpd="sng" algn="ctr">
                      <a:solidFill>
                        <a:schemeClr val="accent6"/>
                      </a:solidFill>
                      <a:prstDash val="solid"/>
                      <a:round/>
                      <a:headEnd type="none" w="med" len="med"/>
                      <a:tailEnd type="none" w="med" len="med"/>
                    </a:lnT>
                    <a:lnB w="38100" cap="flat" cmpd="sng" algn="ctr">
                      <a:solidFill>
                        <a:schemeClr val="accent6"/>
                      </a:solidFill>
                      <a:prstDash val="solid"/>
                      <a:round/>
                      <a:headEnd type="none" w="med" len="med"/>
                      <a:tailEnd type="none" w="med" len="med"/>
                    </a:lnB>
                    <a:noFill/>
                  </a:tcPr>
                </a:tc>
              </a:tr>
              <a:tr h="409384">
                <a:tc>
                  <a:txBody>
                    <a:bodyPr/>
                    <a:lstStyle/>
                    <a:p>
                      <a:pPr algn="ctr" fontAlgn="t"/>
                      <a:r>
                        <a:rPr lang="pl-PL" sz="1800" u="none" strike="noStrike" dirty="0">
                          <a:effectLst/>
                        </a:rPr>
                        <a:t>Pomoc innych członków rodziny</a:t>
                      </a:r>
                      <a:endParaRPr lang="pl-PL" sz="1800" b="0" i="0" u="none" strike="noStrike" dirty="0">
                        <a:solidFill>
                          <a:srgbClr val="000000"/>
                        </a:solidFill>
                        <a:effectLst/>
                        <a:latin typeface="Arial"/>
                      </a:endParaRPr>
                    </a:p>
                  </a:txBody>
                  <a:tcPr marL="9525" marR="9525" marT="9525" marB="0" anchor="ctr">
                    <a:lnL w="38100" cap="flat" cmpd="sng" algn="ctr">
                      <a:solidFill>
                        <a:schemeClr val="accent6"/>
                      </a:solidFill>
                      <a:prstDash val="solid"/>
                      <a:round/>
                      <a:headEnd type="none" w="med" len="med"/>
                      <a:tailEnd type="none" w="med" len="med"/>
                    </a:lnL>
                    <a:lnR w="38100" cap="flat" cmpd="sng" algn="ctr">
                      <a:solidFill>
                        <a:schemeClr val="accent6"/>
                      </a:solidFill>
                      <a:prstDash val="solid"/>
                      <a:round/>
                      <a:headEnd type="none" w="med" len="med"/>
                      <a:tailEnd type="none" w="med" len="med"/>
                    </a:lnR>
                    <a:lnT w="38100" cap="flat" cmpd="sng" algn="ctr">
                      <a:solidFill>
                        <a:schemeClr val="accent6"/>
                      </a:solidFill>
                      <a:prstDash val="solid"/>
                      <a:round/>
                      <a:headEnd type="none" w="med" len="med"/>
                      <a:tailEnd type="none" w="med" len="med"/>
                    </a:lnT>
                    <a:lnB w="38100" cap="flat" cmpd="sng" algn="ctr">
                      <a:solidFill>
                        <a:schemeClr val="accent6"/>
                      </a:solidFill>
                      <a:prstDash val="solid"/>
                      <a:round/>
                      <a:headEnd type="none" w="med" len="med"/>
                      <a:tailEnd type="none" w="med" len="med"/>
                    </a:lnB>
                    <a:solidFill>
                      <a:schemeClr val="accent6">
                        <a:lumMod val="20000"/>
                        <a:lumOff val="80000"/>
                      </a:schemeClr>
                    </a:solidFill>
                  </a:tcPr>
                </a:tc>
                <a:tc>
                  <a:txBody>
                    <a:bodyPr/>
                    <a:lstStyle/>
                    <a:p>
                      <a:pPr algn="ctr" fontAlgn="ctr"/>
                      <a:r>
                        <a:rPr lang="pl-PL" sz="2400" u="none" strike="noStrike" dirty="0">
                          <a:effectLst/>
                        </a:rPr>
                        <a:t>31,3%</a:t>
                      </a:r>
                      <a:endParaRPr lang="pl-PL" sz="2400" b="0" i="0" u="none" strike="noStrike" dirty="0">
                        <a:solidFill>
                          <a:srgbClr val="000000"/>
                        </a:solidFill>
                        <a:effectLst/>
                        <a:latin typeface="Arial"/>
                      </a:endParaRPr>
                    </a:p>
                  </a:txBody>
                  <a:tcPr marL="9525" marR="9525" marT="9525" marB="0" anchor="ctr">
                    <a:lnL w="38100" cap="flat" cmpd="sng" algn="ctr">
                      <a:solidFill>
                        <a:schemeClr val="accent6"/>
                      </a:solidFill>
                      <a:prstDash val="solid"/>
                      <a:round/>
                      <a:headEnd type="none" w="med" len="med"/>
                      <a:tailEnd type="none" w="med" len="med"/>
                    </a:lnL>
                    <a:lnR w="38100" cap="flat" cmpd="sng" algn="ctr">
                      <a:solidFill>
                        <a:schemeClr val="accent6"/>
                      </a:solidFill>
                      <a:prstDash val="solid"/>
                      <a:round/>
                      <a:headEnd type="none" w="med" len="med"/>
                      <a:tailEnd type="none" w="med" len="med"/>
                    </a:lnR>
                    <a:lnT w="38100" cap="flat" cmpd="sng" algn="ctr">
                      <a:solidFill>
                        <a:schemeClr val="accent6"/>
                      </a:solidFill>
                      <a:prstDash val="solid"/>
                      <a:round/>
                      <a:headEnd type="none" w="med" len="med"/>
                      <a:tailEnd type="none" w="med" len="med"/>
                    </a:lnT>
                    <a:lnB w="38100" cap="flat" cmpd="sng" algn="ctr">
                      <a:solidFill>
                        <a:schemeClr val="accent6"/>
                      </a:solidFill>
                      <a:prstDash val="solid"/>
                      <a:round/>
                      <a:headEnd type="none" w="med" len="med"/>
                      <a:tailEnd type="none" w="med" len="med"/>
                    </a:lnB>
                    <a:solidFill>
                      <a:schemeClr val="accent6">
                        <a:lumMod val="20000"/>
                        <a:lumOff val="80000"/>
                      </a:schemeClr>
                    </a:solidFill>
                  </a:tcPr>
                </a:tc>
                <a:tc>
                  <a:txBody>
                    <a:bodyPr/>
                    <a:lstStyle/>
                    <a:p>
                      <a:pPr algn="ctr" fontAlgn="ctr"/>
                      <a:r>
                        <a:rPr lang="pl-PL" sz="2400" u="none" strike="noStrike" dirty="0">
                          <a:effectLst/>
                        </a:rPr>
                        <a:t>54,1%</a:t>
                      </a:r>
                      <a:endParaRPr lang="pl-PL" sz="2400" b="0" i="0" u="none" strike="noStrike" dirty="0">
                        <a:solidFill>
                          <a:srgbClr val="000000"/>
                        </a:solidFill>
                        <a:effectLst/>
                        <a:latin typeface="Arial"/>
                      </a:endParaRPr>
                    </a:p>
                  </a:txBody>
                  <a:tcPr marL="9525" marR="9525" marT="9525" marB="0" anchor="ctr">
                    <a:lnL w="38100" cap="flat" cmpd="sng" algn="ctr">
                      <a:solidFill>
                        <a:schemeClr val="accent6"/>
                      </a:solidFill>
                      <a:prstDash val="solid"/>
                      <a:round/>
                      <a:headEnd type="none" w="med" len="med"/>
                      <a:tailEnd type="none" w="med" len="med"/>
                    </a:lnL>
                    <a:lnR w="38100" cap="flat" cmpd="sng" algn="ctr">
                      <a:solidFill>
                        <a:schemeClr val="accent6"/>
                      </a:solidFill>
                      <a:prstDash val="solid"/>
                      <a:round/>
                      <a:headEnd type="none" w="med" len="med"/>
                      <a:tailEnd type="none" w="med" len="med"/>
                    </a:lnR>
                    <a:lnT w="38100" cap="flat" cmpd="sng" algn="ctr">
                      <a:solidFill>
                        <a:schemeClr val="accent6"/>
                      </a:solidFill>
                      <a:prstDash val="solid"/>
                      <a:round/>
                      <a:headEnd type="none" w="med" len="med"/>
                      <a:tailEnd type="none" w="med" len="med"/>
                    </a:lnT>
                    <a:lnB w="38100" cap="flat" cmpd="sng" algn="ctr">
                      <a:solidFill>
                        <a:schemeClr val="accent6"/>
                      </a:solidFill>
                      <a:prstDash val="solid"/>
                      <a:round/>
                      <a:headEnd type="none" w="med" len="med"/>
                      <a:tailEnd type="none" w="med" len="med"/>
                    </a:lnB>
                    <a:solidFill>
                      <a:schemeClr val="accent6">
                        <a:lumMod val="20000"/>
                        <a:lumOff val="80000"/>
                      </a:schemeClr>
                    </a:solidFill>
                  </a:tcPr>
                </a:tc>
              </a:tr>
              <a:tr h="409384">
                <a:tc>
                  <a:txBody>
                    <a:bodyPr/>
                    <a:lstStyle/>
                    <a:p>
                      <a:pPr algn="ctr" fontAlgn="t"/>
                      <a:r>
                        <a:rPr lang="pl-PL" sz="1800" u="none" strike="noStrike">
                          <a:effectLst/>
                        </a:rPr>
                        <a:t>Pomoc sąsiadów i znajomych</a:t>
                      </a:r>
                      <a:endParaRPr lang="pl-PL" sz="1800" b="0" i="0" u="none" strike="noStrike">
                        <a:solidFill>
                          <a:srgbClr val="000000"/>
                        </a:solidFill>
                        <a:effectLst/>
                        <a:latin typeface="Arial"/>
                      </a:endParaRPr>
                    </a:p>
                  </a:txBody>
                  <a:tcPr marL="9525" marR="9525" marT="9525" marB="0" anchor="ctr">
                    <a:lnL w="38100" cap="flat" cmpd="sng" algn="ctr">
                      <a:solidFill>
                        <a:schemeClr val="accent6"/>
                      </a:solidFill>
                      <a:prstDash val="solid"/>
                      <a:round/>
                      <a:headEnd type="none" w="med" len="med"/>
                      <a:tailEnd type="none" w="med" len="med"/>
                    </a:lnL>
                    <a:lnR w="38100" cap="flat" cmpd="sng" algn="ctr">
                      <a:solidFill>
                        <a:schemeClr val="accent6"/>
                      </a:solidFill>
                      <a:prstDash val="solid"/>
                      <a:round/>
                      <a:headEnd type="none" w="med" len="med"/>
                      <a:tailEnd type="none" w="med" len="med"/>
                    </a:lnR>
                    <a:lnT w="38100" cap="flat" cmpd="sng" algn="ctr">
                      <a:solidFill>
                        <a:schemeClr val="accent6"/>
                      </a:solidFill>
                      <a:prstDash val="solid"/>
                      <a:round/>
                      <a:headEnd type="none" w="med" len="med"/>
                      <a:tailEnd type="none" w="med" len="med"/>
                    </a:lnT>
                    <a:lnB w="38100" cap="flat" cmpd="sng" algn="ctr">
                      <a:solidFill>
                        <a:schemeClr val="accent6"/>
                      </a:solidFill>
                      <a:prstDash val="solid"/>
                      <a:round/>
                      <a:headEnd type="none" w="med" len="med"/>
                      <a:tailEnd type="none" w="med" len="med"/>
                    </a:lnB>
                    <a:noFill/>
                  </a:tcPr>
                </a:tc>
                <a:tc>
                  <a:txBody>
                    <a:bodyPr/>
                    <a:lstStyle/>
                    <a:p>
                      <a:pPr algn="ctr" fontAlgn="ctr"/>
                      <a:r>
                        <a:rPr lang="pl-PL" sz="2400" u="none" strike="noStrike" dirty="0">
                          <a:effectLst/>
                        </a:rPr>
                        <a:t>6,3%</a:t>
                      </a:r>
                      <a:endParaRPr lang="pl-PL" sz="2400" b="0" i="0" u="none" strike="noStrike" dirty="0">
                        <a:solidFill>
                          <a:srgbClr val="000000"/>
                        </a:solidFill>
                        <a:effectLst/>
                        <a:latin typeface="Arial"/>
                      </a:endParaRPr>
                    </a:p>
                  </a:txBody>
                  <a:tcPr marL="9525" marR="9525" marT="9525" marB="0" anchor="ctr">
                    <a:lnL w="38100" cap="flat" cmpd="sng" algn="ctr">
                      <a:solidFill>
                        <a:schemeClr val="accent6"/>
                      </a:solidFill>
                      <a:prstDash val="solid"/>
                      <a:round/>
                      <a:headEnd type="none" w="med" len="med"/>
                      <a:tailEnd type="none" w="med" len="med"/>
                    </a:lnL>
                    <a:lnR w="38100" cap="flat" cmpd="sng" algn="ctr">
                      <a:solidFill>
                        <a:schemeClr val="accent6"/>
                      </a:solidFill>
                      <a:prstDash val="solid"/>
                      <a:round/>
                      <a:headEnd type="none" w="med" len="med"/>
                      <a:tailEnd type="none" w="med" len="med"/>
                    </a:lnR>
                    <a:lnT w="38100" cap="flat" cmpd="sng" algn="ctr">
                      <a:solidFill>
                        <a:schemeClr val="accent6"/>
                      </a:solidFill>
                      <a:prstDash val="solid"/>
                      <a:round/>
                      <a:headEnd type="none" w="med" len="med"/>
                      <a:tailEnd type="none" w="med" len="med"/>
                    </a:lnT>
                    <a:lnB w="38100" cap="flat" cmpd="sng" algn="ctr">
                      <a:solidFill>
                        <a:schemeClr val="accent6"/>
                      </a:solidFill>
                      <a:prstDash val="solid"/>
                      <a:round/>
                      <a:headEnd type="none" w="med" len="med"/>
                      <a:tailEnd type="none" w="med" len="med"/>
                    </a:lnB>
                    <a:noFill/>
                  </a:tcPr>
                </a:tc>
                <a:tc>
                  <a:txBody>
                    <a:bodyPr/>
                    <a:lstStyle/>
                    <a:p>
                      <a:pPr algn="ctr" fontAlgn="ctr"/>
                      <a:r>
                        <a:rPr lang="pl-PL" sz="2400" u="none" strike="noStrike" dirty="0">
                          <a:effectLst/>
                        </a:rPr>
                        <a:t>8,1%</a:t>
                      </a:r>
                      <a:endParaRPr lang="pl-PL" sz="2400" b="0" i="0" u="none" strike="noStrike" dirty="0">
                        <a:solidFill>
                          <a:srgbClr val="000000"/>
                        </a:solidFill>
                        <a:effectLst/>
                        <a:latin typeface="Arial"/>
                      </a:endParaRPr>
                    </a:p>
                  </a:txBody>
                  <a:tcPr marL="9525" marR="9525" marT="9525" marB="0" anchor="ctr">
                    <a:lnL w="38100" cap="flat" cmpd="sng" algn="ctr">
                      <a:solidFill>
                        <a:schemeClr val="accent6"/>
                      </a:solidFill>
                      <a:prstDash val="solid"/>
                      <a:round/>
                      <a:headEnd type="none" w="med" len="med"/>
                      <a:tailEnd type="none" w="med" len="med"/>
                    </a:lnL>
                    <a:lnR w="38100" cap="flat" cmpd="sng" algn="ctr">
                      <a:solidFill>
                        <a:schemeClr val="accent6"/>
                      </a:solidFill>
                      <a:prstDash val="solid"/>
                      <a:round/>
                      <a:headEnd type="none" w="med" len="med"/>
                      <a:tailEnd type="none" w="med" len="med"/>
                    </a:lnR>
                    <a:lnT w="38100" cap="flat" cmpd="sng" algn="ctr">
                      <a:solidFill>
                        <a:schemeClr val="accent6"/>
                      </a:solidFill>
                      <a:prstDash val="solid"/>
                      <a:round/>
                      <a:headEnd type="none" w="med" len="med"/>
                      <a:tailEnd type="none" w="med" len="med"/>
                    </a:lnT>
                    <a:lnB w="38100" cap="flat" cmpd="sng" algn="ctr">
                      <a:solidFill>
                        <a:schemeClr val="accent6"/>
                      </a:solidFill>
                      <a:prstDash val="solid"/>
                      <a:round/>
                      <a:headEnd type="none" w="med" len="med"/>
                      <a:tailEnd type="none" w="med" len="med"/>
                    </a:lnB>
                    <a:noFill/>
                  </a:tcPr>
                </a:tc>
              </a:tr>
              <a:tr h="409384">
                <a:tc>
                  <a:txBody>
                    <a:bodyPr/>
                    <a:lstStyle/>
                    <a:p>
                      <a:pPr algn="ctr" fontAlgn="t"/>
                      <a:r>
                        <a:rPr lang="pl-PL" sz="1800" u="none" strike="noStrike" dirty="0">
                          <a:effectLst/>
                        </a:rPr>
                        <a:t>Inna pomoc</a:t>
                      </a:r>
                      <a:endParaRPr lang="pl-PL" sz="1800" b="0" i="0" u="none" strike="noStrike" dirty="0">
                        <a:solidFill>
                          <a:srgbClr val="000000"/>
                        </a:solidFill>
                        <a:effectLst/>
                        <a:latin typeface="Arial"/>
                      </a:endParaRPr>
                    </a:p>
                  </a:txBody>
                  <a:tcPr marL="9525" marR="9525" marT="9525" marB="0" anchor="ctr">
                    <a:lnL w="38100" cap="flat" cmpd="sng" algn="ctr">
                      <a:solidFill>
                        <a:schemeClr val="accent6"/>
                      </a:solidFill>
                      <a:prstDash val="solid"/>
                      <a:round/>
                      <a:headEnd type="none" w="med" len="med"/>
                      <a:tailEnd type="none" w="med" len="med"/>
                    </a:lnL>
                    <a:lnR w="38100" cap="flat" cmpd="sng" algn="ctr">
                      <a:solidFill>
                        <a:schemeClr val="accent6"/>
                      </a:solidFill>
                      <a:prstDash val="solid"/>
                      <a:round/>
                      <a:headEnd type="none" w="med" len="med"/>
                      <a:tailEnd type="none" w="med" len="med"/>
                    </a:lnR>
                    <a:lnT w="38100" cap="flat" cmpd="sng" algn="ctr">
                      <a:solidFill>
                        <a:schemeClr val="accent6"/>
                      </a:solidFill>
                      <a:prstDash val="solid"/>
                      <a:round/>
                      <a:headEnd type="none" w="med" len="med"/>
                      <a:tailEnd type="none" w="med" len="med"/>
                    </a:lnT>
                    <a:lnB w="38100" cap="flat" cmpd="sng" algn="ctr">
                      <a:solidFill>
                        <a:schemeClr val="accent6"/>
                      </a:solidFill>
                      <a:prstDash val="solid"/>
                      <a:round/>
                      <a:headEnd type="none" w="med" len="med"/>
                      <a:tailEnd type="none" w="med" len="med"/>
                    </a:lnB>
                    <a:solidFill>
                      <a:schemeClr val="accent6">
                        <a:lumMod val="20000"/>
                        <a:lumOff val="80000"/>
                      </a:schemeClr>
                    </a:solidFill>
                  </a:tcPr>
                </a:tc>
                <a:tc>
                  <a:txBody>
                    <a:bodyPr/>
                    <a:lstStyle/>
                    <a:p>
                      <a:pPr algn="ctr" fontAlgn="ctr"/>
                      <a:r>
                        <a:rPr lang="pl-PL" sz="2400" u="none" strike="noStrike" dirty="0">
                          <a:effectLst/>
                        </a:rPr>
                        <a:t>37,5%</a:t>
                      </a:r>
                      <a:endParaRPr lang="pl-PL" sz="2400" b="0" i="0" u="none" strike="noStrike" dirty="0">
                        <a:solidFill>
                          <a:srgbClr val="000000"/>
                        </a:solidFill>
                        <a:effectLst/>
                        <a:latin typeface="Arial"/>
                      </a:endParaRPr>
                    </a:p>
                  </a:txBody>
                  <a:tcPr marL="9525" marR="9525" marT="9525" marB="0" anchor="ctr">
                    <a:lnL w="38100" cap="flat" cmpd="sng" algn="ctr">
                      <a:solidFill>
                        <a:schemeClr val="accent6"/>
                      </a:solidFill>
                      <a:prstDash val="solid"/>
                      <a:round/>
                      <a:headEnd type="none" w="med" len="med"/>
                      <a:tailEnd type="none" w="med" len="med"/>
                    </a:lnL>
                    <a:lnR w="38100" cap="flat" cmpd="sng" algn="ctr">
                      <a:solidFill>
                        <a:schemeClr val="accent6"/>
                      </a:solidFill>
                      <a:prstDash val="solid"/>
                      <a:round/>
                      <a:headEnd type="none" w="med" len="med"/>
                      <a:tailEnd type="none" w="med" len="med"/>
                    </a:lnR>
                    <a:lnT w="38100" cap="flat" cmpd="sng" algn="ctr">
                      <a:solidFill>
                        <a:schemeClr val="accent6"/>
                      </a:solidFill>
                      <a:prstDash val="solid"/>
                      <a:round/>
                      <a:headEnd type="none" w="med" len="med"/>
                      <a:tailEnd type="none" w="med" len="med"/>
                    </a:lnT>
                    <a:lnB w="38100" cap="flat" cmpd="sng" algn="ctr">
                      <a:solidFill>
                        <a:schemeClr val="accent6"/>
                      </a:solidFill>
                      <a:prstDash val="solid"/>
                      <a:round/>
                      <a:headEnd type="none" w="med" len="med"/>
                      <a:tailEnd type="none" w="med" len="med"/>
                    </a:lnB>
                    <a:solidFill>
                      <a:schemeClr val="accent6">
                        <a:lumMod val="20000"/>
                        <a:lumOff val="80000"/>
                      </a:schemeClr>
                    </a:solidFill>
                  </a:tcPr>
                </a:tc>
                <a:tc>
                  <a:txBody>
                    <a:bodyPr/>
                    <a:lstStyle/>
                    <a:p>
                      <a:pPr algn="ctr" fontAlgn="ctr"/>
                      <a:r>
                        <a:rPr lang="pl-PL" sz="2400" u="none" strike="noStrike" dirty="0">
                          <a:effectLst/>
                        </a:rPr>
                        <a:t>10,8%</a:t>
                      </a:r>
                      <a:endParaRPr lang="pl-PL" sz="2400" b="0" i="0" u="none" strike="noStrike" dirty="0">
                        <a:solidFill>
                          <a:srgbClr val="000000"/>
                        </a:solidFill>
                        <a:effectLst/>
                        <a:latin typeface="Arial"/>
                      </a:endParaRPr>
                    </a:p>
                  </a:txBody>
                  <a:tcPr marL="9525" marR="9525" marT="9525" marB="0" anchor="ctr">
                    <a:lnL w="38100" cap="flat" cmpd="sng" algn="ctr">
                      <a:solidFill>
                        <a:schemeClr val="accent6"/>
                      </a:solidFill>
                      <a:prstDash val="solid"/>
                      <a:round/>
                      <a:headEnd type="none" w="med" len="med"/>
                      <a:tailEnd type="none" w="med" len="med"/>
                    </a:lnL>
                    <a:lnR w="38100" cap="flat" cmpd="sng" algn="ctr">
                      <a:solidFill>
                        <a:schemeClr val="accent6"/>
                      </a:solidFill>
                      <a:prstDash val="solid"/>
                      <a:round/>
                      <a:headEnd type="none" w="med" len="med"/>
                      <a:tailEnd type="none" w="med" len="med"/>
                    </a:lnR>
                    <a:lnT w="38100" cap="flat" cmpd="sng" algn="ctr">
                      <a:solidFill>
                        <a:schemeClr val="accent6"/>
                      </a:solidFill>
                      <a:prstDash val="solid"/>
                      <a:round/>
                      <a:headEnd type="none" w="med" len="med"/>
                      <a:tailEnd type="none" w="med" len="med"/>
                    </a:lnT>
                    <a:lnB w="38100" cap="flat" cmpd="sng" algn="ctr">
                      <a:solidFill>
                        <a:schemeClr val="accent6"/>
                      </a:solidFill>
                      <a:prstDash val="solid"/>
                      <a:round/>
                      <a:headEnd type="none" w="med" len="med"/>
                      <a:tailEnd type="none" w="med" len="med"/>
                    </a:lnB>
                    <a:solidFill>
                      <a:schemeClr val="accent6">
                        <a:lumMod val="20000"/>
                        <a:lumOff val="80000"/>
                      </a:schemeClr>
                    </a:solidFill>
                  </a:tcPr>
                </a:tc>
              </a:tr>
            </a:tbl>
          </a:graphicData>
        </a:graphic>
      </p:graphicFrame>
    </p:spTree>
    <p:extLst>
      <p:ext uri="{BB962C8B-B14F-4D97-AF65-F5344CB8AC3E}">
        <p14:creationId xmlns:p14="http://schemas.microsoft.com/office/powerpoint/2010/main" val="41340136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Symbol zastępczy zawartości 3"/>
          <p:cNvGraphicFramePr>
            <a:graphicFrameLocks/>
          </p:cNvGraphicFramePr>
          <p:nvPr>
            <p:extLst>
              <p:ext uri="{D42A27DB-BD31-4B8C-83A1-F6EECF244321}">
                <p14:modId xmlns:p14="http://schemas.microsoft.com/office/powerpoint/2010/main" val="2063617601"/>
              </p:ext>
            </p:extLst>
          </p:nvPr>
        </p:nvGraphicFramePr>
        <p:xfrm>
          <a:off x="4806881" y="980728"/>
          <a:ext cx="4176464" cy="5112569"/>
        </p:xfrm>
        <a:graphic>
          <a:graphicData uri="http://schemas.openxmlformats.org/drawingml/2006/table">
            <a:tbl>
              <a:tblPr>
                <a:tableStyleId>{69CF1AB2-1976-4502-BF36-3FF5EA218861}</a:tableStyleId>
              </a:tblPr>
              <a:tblGrid>
                <a:gridCol w="2751209"/>
                <a:gridCol w="1425255"/>
              </a:tblGrid>
              <a:tr h="437825">
                <a:tc>
                  <a:txBody>
                    <a:bodyPr/>
                    <a:lstStyle/>
                    <a:p>
                      <a:pPr algn="l" fontAlgn="b"/>
                      <a:endParaRPr lang="pl-PL" sz="1800" b="0" i="0" u="none" strike="noStrike" dirty="0">
                        <a:solidFill>
                          <a:srgbClr val="000000"/>
                        </a:solidFill>
                        <a:effectLst/>
                        <a:latin typeface="Arial"/>
                      </a:endParaRPr>
                    </a:p>
                  </a:txBody>
                  <a:tcPr marL="9525" marR="9525" marT="9525" marB="0" anchor="ctr">
                    <a:lnL w="38100" cap="flat" cmpd="sng" algn="ctr">
                      <a:solidFill>
                        <a:schemeClr val="accent1">
                          <a:lumMod val="75000"/>
                        </a:schemeClr>
                      </a:solidFill>
                      <a:prstDash val="solid"/>
                      <a:round/>
                      <a:headEnd type="none" w="med" len="med"/>
                      <a:tailEnd type="none" w="med" len="med"/>
                    </a:lnL>
                    <a:lnR w="38100" cap="flat" cmpd="sng" algn="ctr">
                      <a:solidFill>
                        <a:schemeClr val="accent1">
                          <a:lumMod val="75000"/>
                        </a:schemeClr>
                      </a:solidFill>
                      <a:prstDash val="solid"/>
                      <a:round/>
                      <a:headEnd type="none" w="med" len="med"/>
                      <a:tailEnd type="none" w="med" len="med"/>
                    </a:lnR>
                    <a:lnT w="38100" cap="flat" cmpd="sng" algn="ctr">
                      <a:solidFill>
                        <a:schemeClr val="accent1">
                          <a:lumMod val="75000"/>
                        </a:schemeClr>
                      </a:solidFill>
                      <a:prstDash val="solid"/>
                      <a:round/>
                      <a:headEnd type="none" w="med" len="med"/>
                      <a:tailEnd type="none" w="med" len="med"/>
                    </a:lnT>
                    <a:lnB w="38100" cap="flat" cmpd="sng" algn="ctr">
                      <a:solidFill>
                        <a:schemeClr val="accent1">
                          <a:lumMod val="75000"/>
                        </a:schemeClr>
                      </a:solidFill>
                      <a:prstDash val="solid"/>
                      <a:round/>
                      <a:headEnd type="none" w="med" len="med"/>
                      <a:tailEnd type="none" w="med" len="med"/>
                    </a:lnB>
                    <a:noFill/>
                  </a:tcPr>
                </a:tc>
                <a:tc>
                  <a:txBody>
                    <a:bodyPr/>
                    <a:lstStyle/>
                    <a:p>
                      <a:pPr algn="ctr" fontAlgn="b"/>
                      <a:r>
                        <a:rPr lang="pl-PL" sz="1800" u="none" strike="noStrike" dirty="0">
                          <a:effectLst/>
                        </a:rPr>
                        <a:t>% </a:t>
                      </a:r>
                      <a:endParaRPr lang="pl-PL" sz="1800" u="none" strike="noStrike" dirty="0" smtClean="0">
                        <a:effectLst/>
                      </a:endParaRPr>
                    </a:p>
                  </a:txBody>
                  <a:tcPr marL="9525" marR="9525" marT="9525" marB="0" anchor="ctr">
                    <a:lnL w="38100" cap="flat" cmpd="sng" algn="ctr">
                      <a:solidFill>
                        <a:schemeClr val="accent1">
                          <a:lumMod val="75000"/>
                        </a:schemeClr>
                      </a:solidFill>
                      <a:prstDash val="solid"/>
                      <a:round/>
                      <a:headEnd type="none" w="med" len="med"/>
                      <a:tailEnd type="none" w="med" len="med"/>
                    </a:lnL>
                    <a:lnR w="38100" cap="flat" cmpd="sng" algn="ctr">
                      <a:solidFill>
                        <a:schemeClr val="accent1">
                          <a:lumMod val="75000"/>
                        </a:schemeClr>
                      </a:solidFill>
                      <a:prstDash val="solid"/>
                      <a:round/>
                      <a:headEnd type="none" w="med" len="med"/>
                      <a:tailEnd type="none" w="med" len="med"/>
                    </a:lnR>
                    <a:lnT w="38100" cap="flat" cmpd="sng" algn="ctr">
                      <a:solidFill>
                        <a:schemeClr val="accent1">
                          <a:lumMod val="75000"/>
                        </a:schemeClr>
                      </a:solidFill>
                      <a:prstDash val="solid"/>
                      <a:round/>
                      <a:headEnd type="none" w="med" len="med"/>
                      <a:tailEnd type="none" w="med" len="med"/>
                    </a:lnT>
                    <a:lnB w="38100" cap="flat" cmpd="sng" algn="ctr">
                      <a:solidFill>
                        <a:schemeClr val="accent1">
                          <a:lumMod val="75000"/>
                        </a:schemeClr>
                      </a:solidFill>
                      <a:prstDash val="solid"/>
                      <a:round/>
                      <a:headEnd type="none" w="med" len="med"/>
                      <a:tailEnd type="none" w="med" len="med"/>
                    </a:lnB>
                    <a:noFill/>
                  </a:tcPr>
                </a:tc>
              </a:tr>
              <a:tr h="597093">
                <a:tc>
                  <a:txBody>
                    <a:bodyPr/>
                    <a:lstStyle/>
                    <a:p>
                      <a:pPr algn="ctr" fontAlgn="ctr"/>
                      <a:r>
                        <a:rPr lang="pl-PL" sz="1800" u="none" strike="noStrike" dirty="0">
                          <a:effectLst/>
                        </a:rPr>
                        <a:t>Pomoc finansowa</a:t>
                      </a:r>
                      <a:endParaRPr lang="pl-PL" sz="1800" b="0" i="0" u="none" strike="noStrike" dirty="0">
                        <a:solidFill>
                          <a:srgbClr val="000000"/>
                        </a:solidFill>
                        <a:effectLst/>
                        <a:latin typeface="Arial"/>
                      </a:endParaRPr>
                    </a:p>
                  </a:txBody>
                  <a:tcPr marL="9525" marR="9525" marT="9525" marB="0" anchor="ctr">
                    <a:lnL w="38100" cap="flat" cmpd="sng" algn="ctr">
                      <a:solidFill>
                        <a:schemeClr val="accent1">
                          <a:lumMod val="75000"/>
                        </a:schemeClr>
                      </a:solidFill>
                      <a:prstDash val="solid"/>
                      <a:round/>
                      <a:headEnd type="none" w="med" len="med"/>
                      <a:tailEnd type="none" w="med" len="med"/>
                    </a:lnL>
                    <a:lnR w="38100" cap="flat" cmpd="sng" algn="ctr">
                      <a:solidFill>
                        <a:schemeClr val="accent1">
                          <a:lumMod val="75000"/>
                        </a:schemeClr>
                      </a:solidFill>
                      <a:prstDash val="solid"/>
                      <a:round/>
                      <a:headEnd type="none" w="med" len="med"/>
                      <a:tailEnd type="none" w="med" len="med"/>
                    </a:lnR>
                    <a:lnT w="38100" cap="flat" cmpd="sng" algn="ctr">
                      <a:solidFill>
                        <a:schemeClr val="accent1">
                          <a:lumMod val="75000"/>
                        </a:schemeClr>
                      </a:solidFill>
                      <a:prstDash val="solid"/>
                      <a:round/>
                      <a:headEnd type="none" w="med" len="med"/>
                      <a:tailEnd type="none" w="med" len="med"/>
                    </a:lnT>
                    <a:lnB w="38100" cap="flat" cmpd="sng" algn="ctr">
                      <a:solidFill>
                        <a:schemeClr val="accent1">
                          <a:lumMod val="75000"/>
                        </a:schemeClr>
                      </a:solidFill>
                      <a:prstDash val="solid"/>
                      <a:round/>
                      <a:headEnd type="none" w="med" len="med"/>
                      <a:tailEnd type="none" w="med" len="med"/>
                    </a:lnB>
                    <a:noFill/>
                  </a:tcPr>
                </a:tc>
                <a:tc>
                  <a:txBody>
                    <a:bodyPr/>
                    <a:lstStyle/>
                    <a:p>
                      <a:pPr algn="ctr" fontAlgn="ctr"/>
                      <a:r>
                        <a:rPr lang="pl-PL" sz="1800" u="none" strike="noStrike" dirty="0">
                          <a:effectLst/>
                        </a:rPr>
                        <a:t>18,9%</a:t>
                      </a:r>
                      <a:endParaRPr lang="pl-PL" sz="1800" b="0" i="0" u="none" strike="noStrike" dirty="0">
                        <a:solidFill>
                          <a:srgbClr val="000000"/>
                        </a:solidFill>
                        <a:effectLst/>
                        <a:latin typeface="Arial"/>
                      </a:endParaRPr>
                    </a:p>
                  </a:txBody>
                  <a:tcPr marL="9525" marR="9525" marT="9525" marB="0" anchor="ctr">
                    <a:lnL w="38100" cap="flat" cmpd="sng" algn="ctr">
                      <a:solidFill>
                        <a:schemeClr val="accent1">
                          <a:lumMod val="75000"/>
                        </a:schemeClr>
                      </a:solidFill>
                      <a:prstDash val="solid"/>
                      <a:round/>
                      <a:headEnd type="none" w="med" len="med"/>
                      <a:tailEnd type="none" w="med" len="med"/>
                    </a:lnL>
                    <a:lnR w="38100" cap="flat" cmpd="sng" algn="ctr">
                      <a:solidFill>
                        <a:schemeClr val="accent1">
                          <a:lumMod val="75000"/>
                        </a:schemeClr>
                      </a:solidFill>
                      <a:prstDash val="solid"/>
                      <a:round/>
                      <a:headEnd type="none" w="med" len="med"/>
                      <a:tailEnd type="none" w="med" len="med"/>
                    </a:lnR>
                    <a:lnT w="38100" cap="flat" cmpd="sng" algn="ctr">
                      <a:solidFill>
                        <a:schemeClr val="accent1">
                          <a:lumMod val="75000"/>
                        </a:schemeClr>
                      </a:solidFill>
                      <a:prstDash val="solid"/>
                      <a:round/>
                      <a:headEnd type="none" w="med" len="med"/>
                      <a:tailEnd type="none" w="med" len="med"/>
                    </a:lnT>
                    <a:lnB w="38100" cap="flat" cmpd="sng" algn="ctr">
                      <a:solidFill>
                        <a:schemeClr val="accent1">
                          <a:lumMod val="75000"/>
                        </a:schemeClr>
                      </a:solidFill>
                      <a:prstDash val="solid"/>
                      <a:round/>
                      <a:headEnd type="none" w="med" len="med"/>
                      <a:tailEnd type="none" w="med" len="med"/>
                    </a:lnB>
                    <a:noFill/>
                  </a:tcPr>
                </a:tc>
              </a:tr>
              <a:tr h="597093">
                <a:tc>
                  <a:txBody>
                    <a:bodyPr/>
                    <a:lstStyle/>
                    <a:p>
                      <a:pPr algn="ctr" fontAlgn="ctr"/>
                      <a:r>
                        <a:rPr lang="pl-PL" sz="1800" u="none" strike="noStrike" dirty="0">
                          <a:effectLst/>
                        </a:rPr>
                        <a:t>Pomoc w pielęgnacji</a:t>
                      </a:r>
                      <a:endParaRPr lang="pl-PL" sz="1800" b="0" i="0" u="none" strike="noStrike" dirty="0">
                        <a:solidFill>
                          <a:srgbClr val="000000"/>
                        </a:solidFill>
                        <a:effectLst/>
                        <a:latin typeface="Arial"/>
                      </a:endParaRPr>
                    </a:p>
                  </a:txBody>
                  <a:tcPr marL="9525" marR="9525" marT="9525" marB="0" anchor="ctr">
                    <a:lnL w="38100" cap="flat" cmpd="sng" algn="ctr">
                      <a:solidFill>
                        <a:schemeClr val="accent1">
                          <a:lumMod val="75000"/>
                        </a:schemeClr>
                      </a:solidFill>
                      <a:prstDash val="solid"/>
                      <a:round/>
                      <a:headEnd type="none" w="med" len="med"/>
                      <a:tailEnd type="none" w="med" len="med"/>
                    </a:lnL>
                    <a:lnR w="38100" cap="flat" cmpd="sng" algn="ctr">
                      <a:solidFill>
                        <a:schemeClr val="accent1">
                          <a:lumMod val="75000"/>
                        </a:schemeClr>
                      </a:solidFill>
                      <a:prstDash val="solid"/>
                      <a:round/>
                      <a:headEnd type="none" w="med" len="med"/>
                      <a:tailEnd type="none" w="med" len="med"/>
                    </a:lnR>
                    <a:lnT w="38100" cap="flat" cmpd="sng" algn="ctr">
                      <a:solidFill>
                        <a:schemeClr val="accent1">
                          <a:lumMod val="75000"/>
                        </a:schemeClr>
                      </a:solidFill>
                      <a:prstDash val="solid"/>
                      <a:round/>
                      <a:headEnd type="none" w="med" len="med"/>
                      <a:tailEnd type="none" w="med" len="med"/>
                    </a:lnT>
                    <a:lnB w="38100" cap="flat" cmpd="sng" algn="ctr">
                      <a:solidFill>
                        <a:schemeClr val="accent1">
                          <a:lumMod val="75000"/>
                        </a:schemeClr>
                      </a:solidFill>
                      <a:prstDash val="solid"/>
                      <a:round/>
                      <a:headEnd type="none" w="med" len="med"/>
                      <a:tailEnd type="none" w="med" len="med"/>
                    </a:lnB>
                    <a:noFill/>
                  </a:tcPr>
                </a:tc>
                <a:tc>
                  <a:txBody>
                    <a:bodyPr/>
                    <a:lstStyle/>
                    <a:p>
                      <a:pPr algn="ctr" fontAlgn="ctr"/>
                      <a:r>
                        <a:rPr lang="pl-PL" sz="1800" u="none" strike="noStrike" dirty="0">
                          <a:effectLst/>
                        </a:rPr>
                        <a:t>49,1%</a:t>
                      </a:r>
                      <a:endParaRPr lang="pl-PL" sz="1800" b="0" i="0" u="none" strike="noStrike" dirty="0">
                        <a:solidFill>
                          <a:srgbClr val="000000"/>
                        </a:solidFill>
                        <a:effectLst/>
                        <a:latin typeface="Arial"/>
                      </a:endParaRPr>
                    </a:p>
                  </a:txBody>
                  <a:tcPr marL="9525" marR="9525" marT="9525" marB="0" anchor="ctr">
                    <a:lnL w="38100" cap="flat" cmpd="sng" algn="ctr">
                      <a:solidFill>
                        <a:schemeClr val="accent1">
                          <a:lumMod val="75000"/>
                        </a:schemeClr>
                      </a:solidFill>
                      <a:prstDash val="solid"/>
                      <a:round/>
                      <a:headEnd type="none" w="med" len="med"/>
                      <a:tailEnd type="none" w="med" len="med"/>
                    </a:lnL>
                    <a:lnR w="38100" cap="flat" cmpd="sng" algn="ctr">
                      <a:solidFill>
                        <a:schemeClr val="accent1">
                          <a:lumMod val="75000"/>
                        </a:schemeClr>
                      </a:solidFill>
                      <a:prstDash val="solid"/>
                      <a:round/>
                      <a:headEnd type="none" w="med" len="med"/>
                      <a:tailEnd type="none" w="med" len="med"/>
                    </a:lnR>
                    <a:lnT w="38100" cap="flat" cmpd="sng" algn="ctr">
                      <a:solidFill>
                        <a:schemeClr val="accent1">
                          <a:lumMod val="75000"/>
                        </a:schemeClr>
                      </a:solidFill>
                      <a:prstDash val="solid"/>
                      <a:round/>
                      <a:headEnd type="none" w="med" len="med"/>
                      <a:tailEnd type="none" w="med" len="med"/>
                    </a:lnT>
                    <a:lnB w="38100" cap="flat" cmpd="sng" algn="ctr">
                      <a:solidFill>
                        <a:schemeClr val="accent1">
                          <a:lumMod val="75000"/>
                        </a:schemeClr>
                      </a:solidFill>
                      <a:prstDash val="solid"/>
                      <a:round/>
                      <a:headEnd type="none" w="med" len="med"/>
                      <a:tailEnd type="none" w="med" len="med"/>
                    </a:lnB>
                    <a:noFill/>
                  </a:tcPr>
                </a:tc>
              </a:tr>
              <a:tr h="858956">
                <a:tc>
                  <a:txBody>
                    <a:bodyPr/>
                    <a:lstStyle/>
                    <a:p>
                      <a:pPr algn="ctr" fontAlgn="ctr"/>
                      <a:r>
                        <a:rPr lang="pl-PL" sz="1800" u="none" strike="noStrike" dirty="0">
                          <a:effectLst/>
                        </a:rPr>
                        <a:t>Pomoc w przygotowywaniu </a:t>
                      </a:r>
                      <a:endParaRPr lang="pl-PL" sz="1800" u="none" strike="noStrike" dirty="0" smtClean="0">
                        <a:effectLst/>
                      </a:endParaRPr>
                    </a:p>
                    <a:p>
                      <a:pPr algn="ctr" fontAlgn="ctr"/>
                      <a:r>
                        <a:rPr lang="pl-PL" sz="1800" u="none" strike="noStrike" dirty="0" smtClean="0">
                          <a:effectLst/>
                        </a:rPr>
                        <a:t>posiłków</a:t>
                      </a:r>
                      <a:endParaRPr lang="pl-PL" sz="1800" b="0" i="0" u="none" strike="noStrike" dirty="0">
                        <a:solidFill>
                          <a:srgbClr val="000000"/>
                        </a:solidFill>
                        <a:effectLst/>
                        <a:latin typeface="Arial"/>
                      </a:endParaRPr>
                    </a:p>
                  </a:txBody>
                  <a:tcPr marL="9525" marR="9525" marT="9525" marB="0" anchor="ctr">
                    <a:lnL w="38100" cap="flat" cmpd="sng" algn="ctr">
                      <a:solidFill>
                        <a:schemeClr val="accent1">
                          <a:lumMod val="75000"/>
                        </a:schemeClr>
                      </a:solidFill>
                      <a:prstDash val="solid"/>
                      <a:round/>
                      <a:headEnd type="none" w="med" len="med"/>
                      <a:tailEnd type="none" w="med" len="med"/>
                    </a:lnL>
                    <a:lnR w="38100" cap="flat" cmpd="sng" algn="ctr">
                      <a:solidFill>
                        <a:schemeClr val="accent1">
                          <a:lumMod val="75000"/>
                        </a:schemeClr>
                      </a:solidFill>
                      <a:prstDash val="solid"/>
                      <a:round/>
                      <a:headEnd type="none" w="med" len="med"/>
                      <a:tailEnd type="none" w="med" len="med"/>
                    </a:lnR>
                    <a:lnT w="38100" cap="flat" cmpd="sng" algn="ctr">
                      <a:solidFill>
                        <a:schemeClr val="accent1">
                          <a:lumMod val="75000"/>
                        </a:schemeClr>
                      </a:solidFill>
                      <a:prstDash val="solid"/>
                      <a:round/>
                      <a:headEnd type="none" w="med" len="med"/>
                      <a:tailEnd type="none" w="med" len="med"/>
                    </a:lnT>
                    <a:lnB w="38100" cap="flat" cmpd="sng" algn="ctr">
                      <a:solidFill>
                        <a:schemeClr val="accent1">
                          <a:lumMod val="75000"/>
                        </a:schemeClr>
                      </a:solidFill>
                      <a:prstDash val="solid"/>
                      <a:round/>
                      <a:headEnd type="none" w="med" len="med"/>
                      <a:tailEnd type="none" w="med" len="med"/>
                    </a:lnB>
                    <a:noFill/>
                  </a:tcPr>
                </a:tc>
                <a:tc>
                  <a:txBody>
                    <a:bodyPr/>
                    <a:lstStyle/>
                    <a:p>
                      <a:pPr algn="ctr" fontAlgn="ctr"/>
                      <a:r>
                        <a:rPr lang="pl-PL" sz="1800" u="none" strike="noStrike" dirty="0">
                          <a:effectLst/>
                        </a:rPr>
                        <a:t>11,3%</a:t>
                      </a:r>
                      <a:endParaRPr lang="pl-PL" sz="1800" b="0" i="0" u="none" strike="noStrike" dirty="0">
                        <a:solidFill>
                          <a:srgbClr val="000000"/>
                        </a:solidFill>
                        <a:effectLst/>
                        <a:latin typeface="Arial"/>
                      </a:endParaRPr>
                    </a:p>
                  </a:txBody>
                  <a:tcPr marL="9525" marR="9525" marT="9525" marB="0" anchor="ctr">
                    <a:lnL w="38100" cap="flat" cmpd="sng" algn="ctr">
                      <a:solidFill>
                        <a:schemeClr val="accent1">
                          <a:lumMod val="75000"/>
                        </a:schemeClr>
                      </a:solidFill>
                      <a:prstDash val="solid"/>
                      <a:round/>
                      <a:headEnd type="none" w="med" len="med"/>
                      <a:tailEnd type="none" w="med" len="med"/>
                    </a:lnL>
                    <a:lnR w="38100" cap="flat" cmpd="sng" algn="ctr">
                      <a:solidFill>
                        <a:schemeClr val="accent1">
                          <a:lumMod val="75000"/>
                        </a:schemeClr>
                      </a:solidFill>
                      <a:prstDash val="solid"/>
                      <a:round/>
                      <a:headEnd type="none" w="med" len="med"/>
                      <a:tailEnd type="none" w="med" len="med"/>
                    </a:lnR>
                    <a:lnT w="38100" cap="flat" cmpd="sng" algn="ctr">
                      <a:solidFill>
                        <a:schemeClr val="accent1">
                          <a:lumMod val="75000"/>
                        </a:schemeClr>
                      </a:solidFill>
                      <a:prstDash val="solid"/>
                      <a:round/>
                      <a:headEnd type="none" w="med" len="med"/>
                      <a:tailEnd type="none" w="med" len="med"/>
                    </a:lnT>
                    <a:lnB w="38100" cap="flat" cmpd="sng" algn="ctr">
                      <a:solidFill>
                        <a:schemeClr val="accent1">
                          <a:lumMod val="75000"/>
                        </a:schemeClr>
                      </a:solidFill>
                      <a:prstDash val="solid"/>
                      <a:round/>
                      <a:headEnd type="none" w="med" len="med"/>
                      <a:tailEnd type="none" w="med" len="med"/>
                    </a:lnB>
                    <a:noFill/>
                  </a:tcPr>
                </a:tc>
              </a:tr>
              <a:tr h="830323">
                <a:tc>
                  <a:txBody>
                    <a:bodyPr/>
                    <a:lstStyle/>
                    <a:p>
                      <a:pPr algn="ctr" fontAlgn="ctr"/>
                      <a:r>
                        <a:rPr lang="pl-PL" sz="1800" u="none" strike="noStrike" dirty="0">
                          <a:effectLst/>
                        </a:rPr>
                        <a:t>Możliwość rozmowy </a:t>
                      </a:r>
                      <a:endParaRPr lang="pl-PL" sz="1800" u="none" strike="noStrike" dirty="0" smtClean="0">
                        <a:effectLst/>
                      </a:endParaRPr>
                    </a:p>
                    <a:p>
                      <a:pPr algn="ctr" fontAlgn="ctr"/>
                      <a:r>
                        <a:rPr lang="pl-PL" sz="1800" u="none" strike="noStrike" dirty="0" smtClean="0">
                          <a:effectLst/>
                        </a:rPr>
                        <a:t>o </a:t>
                      </a:r>
                      <a:r>
                        <a:rPr lang="pl-PL" sz="1800" u="none" strike="noStrike" dirty="0">
                          <a:effectLst/>
                        </a:rPr>
                        <a:t>problemach</a:t>
                      </a:r>
                      <a:endParaRPr lang="pl-PL" sz="1800" b="0" i="0" u="none" strike="noStrike" dirty="0">
                        <a:solidFill>
                          <a:srgbClr val="000000"/>
                        </a:solidFill>
                        <a:effectLst/>
                        <a:latin typeface="Arial"/>
                      </a:endParaRPr>
                    </a:p>
                  </a:txBody>
                  <a:tcPr marL="9525" marR="9525" marT="9525" marB="0" anchor="ctr">
                    <a:lnL w="38100" cap="flat" cmpd="sng" algn="ctr">
                      <a:solidFill>
                        <a:schemeClr val="accent1">
                          <a:lumMod val="75000"/>
                        </a:schemeClr>
                      </a:solidFill>
                      <a:prstDash val="solid"/>
                      <a:round/>
                      <a:headEnd type="none" w="med" len="med"/>
                      <a:tailEnd type="none" w="med" len="med"/>
                    </a:lnL>
                    <a:lnR w="38100" cap="flat" cmpd="sng" algn="ctr">
                      <a:solidFill>
                        <a:schemeClr val="accent1">
                          <a:lumMod val="75000"/>
                        </a:schemeClr>
                      </a:solidFill>
                      <a:prstDash val="solid"/>
                      <a:round/>
                      <a:headEnd type="none" w="med" len="med"/>
                      <a:tailEnd type="none" w="med" len="med"/>
                    </a:lnR>
                    <a:lnT w="38100" cap="flat" cmpd="sng" algn="ctr">
                      <a:solidFill>
                        <a:schemeClr val="accent1">
                          <a:lumMod val="75000"/>
                        </a:schemeClr>
                      </a:solidFill>
                      <a:prstDash val="solid"/>
                      <a:round/>
                      <a:headEnd type="none" w="med" len="med"/>
                      <a:tailEnd type="none" w="med" len="med"/>
                    </a:lnT>
                    <a:lnB w="38100" cap="flat" cmpd="sng" algn="ctr">
                      <a:solidFill>
                        <a:schemeClr val="accent1">
                          <a:lumMod val="75000"/>
                        </a:schemeClr>
                      </a:solidFill>
                      <a:prstDash val="solid"/>
                      <a:round/>
                      <a:headEnd type="none" w="med" len="med"/>
                      <a:tailEnd type="none" w="med" len="med"/>
                    </a:lnB>
                    <a:noFill/>
                  </a:tcPr>
                </a:tc>
                <a:tc>
                  <a:txBody>
                    <a:bodyPr/>
                    <a:lstStyle/>
                    <a:p>
                      <a:pPr algn="ctr" fontAlgn="ctr"/>
                      <a:r>
                        <a:rPr lang="pl-PL" sz="1800" u="none" strike="noStrike" dirty="0">
                          <a:effectLst/>
                        </a:rPr>
                        <a:t>34,0%</a:t>
                      </a:r>
                      <a:endParaRPr lang="pl-PL" sz="1800" b="0" i="0" u="none" strike="noStrike" dirty="0">
                        <a:solidFill>
                          <a:srgbClr val="000000"/>
                        </a:solidFill>
                        <a:effectLst/>
                        <a:latin typeface="Arial"/>
                      </a:endParaRPr>
                    </a:p>
                  </a:txBody>
                  <a:tcPr marL="9525" marR="9525" marT="9525" marB="0" anchor="ctr">
                    <a:lnL w="38100" cap="flat" cmpd="sng" algn="ctr">
                      <a:solidFill>
                        <a:schemeClr val="accent1">
                          <a:lumMod val="75000"/>
                        </a:schemeClr>
                      </a:solidFill>
                      <a:prstDash val="solid"/>
                      <a:round/>
                      <a:headEnd type="none" w="med" len="med"/>
                      <a:tailEnd type="none" w="med" len="med"/>
                    </a:lnL>
                    <a:lnR w="38100" cap="flat" cmpd="sng" algn="ctr">
                      <a:solidFill>
                        <a:schemeClr val="accent1">
                          <a:lumMod val="75000"/>
                        </a:schemeClr>
                      </a:solidFill>
                      <a:prstDash val="solid"/>
                      <a:round/>
                      <a:headEnd type="none" w="med" len="med"/>
                      <a:tailEnd type="none" w="med" len="med"/>
                    </a:lnR>
                    <a:lnT w="38100" cap="flat" cmpd="sng" algn="ctr">
                      <a:solidFill>
                        <a:schemeClr val="accent1">
                          <a:lumMod val="75000"/>
                        </a:schemeClr>
                      </a:solidFill>
                      <a:prstDash val="solid"/>
                      <a:round/>
                      <a:headEnd type="none" w="med" len="med"/>
                      <a:tailEnd type="none" w="med" len="med"/>
                    </a:lnT>
                    <a:lnB w="38100" cap="flat" cmpd="sng" algn="ctr">
                      <a:solidFill>
                        <a:schemeClr val="accent1">
                          <a:lumMod val="75000"/>
                        </a:schemeClr>
                      </a:solidFill>
                      <a:prstDash val="solid"/>
                      <a:round/>
                      <a:headEnd type="none" w="med" len="med"/>
                      <a:tailEnd type="none" w="med" len="med"/>
                    </a:lnB>
                    <a:noFill/>
                  </a:tcPr>
                </a:tc>
              </a:tr>
              <a:tr h="597093">
                <a:tc>
                  <a:txBody>
                    <a:bodyPr/>
                    <a:lstStyle/>
                    <a:p>
                      <a:pPr algn="ctr" fontAlgn="ctr"/>
                      <a:r>
                        <a:rPr lang="pl-PL" sz="1800" u="none" strike="noStrike" dirty="0">
                          <a:effectLst/>
                        </a:rPr>
                        <a:t>Organizacja transportu</a:t>
                      </a:r>
                      <a:endParaRPr lang="pl-PL" sz="1800" b="0" i="0" u="none" strike="noStrike" dirty="0">
                        <a:solidFill>
                          <a:srgbClr val="000000"/>
                        </a:solidFill>
                        <a:effectLst/>
                        <a:latin typeface="Arial"/>
                      </a:endParaRPr>
                    </a:p>
                  </a:txBody>
                  <a:tcPr marL="9525" marR="9525" marT="9525" marB="0" anchor="ctr">
                    <a:lnL w="38100" cap="flat" cmpd="sng" algn="ctr">
                      <a:solidFill>
                        <a:schemeClr val="accent1">
                          <a:lumMod val="75000"/>
                        </a:schemeClr>
                      </a:solidFill>
                      <a:prstDash val="solid"/>
                      <a:round/>
                      <a:headEnd type="none" w="med" len="med"/>
                      <a:tailEnd type="none" w="med" len="med"/>
                    </a:lnL>
                    <a:lnR w="38100" cap="flat" cmpd="sng" algn="ctr">
                      <a:solidFill>
                        <a:schemeClr val="accent1">
                          <a:lumMod val="75000"/>
                        </a:schemeClr>
                      </a:solidFill>
                      <a:prstDash val="solid"/>
                      <a:round/>
                      <a:headEnd type="none" w="med" len="med"/>
                      <a:tailEnd type="none" w="med" len="med"/>
                    </a:lnR>
                    <a:lnT w="38100" cap="flat" cmpd="sng" algn="ctr">
                      <a:solidFill>
                        <a:schemeClr val="accent1">
                          <a:lumMod val="75000"/>
                        </a:schemeClr>
                      </a:solidFill>
                      <a:prstDash val="solid"/>
                      <a:round/>
                      <a:headEnd type="none" w="med" len="med"/>
                      <a:tailEnd type="none" w="med" len="med"/>
                    </a:lnT>
                    <a:lnB w="38100" cap="flat" cmpd="sng" algn="ctr">
                      <a:solidFill>
                        <a:schemeClr val="accent1">
                          <a:lumMod val="75000"/>
                        </a:schemeClr>
                      </a:solidFill>
                      <a:prstDash val="solid"/>
                      <a:round/>
                      <a:headEnd type="none" w="med" len="med"/>
                      <a:tailEnd type="none" w="med" len="med"/>
                    </a:lnB>
                    <a:noFill/>
                  </a:tcPr>
                </a:tc>
                <a:tc>
                  <a:txBody>
                    <a:bodyPr/>
                    <a:lstStyle/>
                    <a:p>
                      <a:pPr algn="ctr" fontAlgn="ctr"/>
                      <a:r>
                        <a:rPr lang="pl-PL" sz="1800" u="none" strike="noStrike" dirty="0">
                          <a:effectLst/>
                        </a:rPr>
                        <a:t>18,9%</a:t>
                      </a:r>
                      <a:endParaRPr lang="pl-PL" sz="1800" b="0" i="0" u="none" strike="noStrike" dirty="0">
                        <a:solidFill>
                          <a:srgbClr val="000000"/>
                        </a:solidFill>
                        <a:effectLst/>
                        <a:latin typeface="Arial"/>
                      </a:endParaRPr>
                    </a:p>
                  </a:txBody>
                  <a:tcPr marL="9525" marR="9525" marT="9525" marB="0" anchor="ctr">
                    <a:lnL w="38100" cap="flat" cmpd="sng" algn="ctr">
                      <a:solidFill>
                        <a:schemeClr val="accent1">
                          <a:lumMod val="75000"/>
                        </a:schemeClr>
                      </a:solidFill>
                      <a:prstDash val="solid"/>
                      <a:round/>
                      <a:headEnd type="none" w="med" len="med"/>
                      <a:tailEnd type="none" w="med" len="med"/>
                    </a:lnL>
                    <a:lnR w="38100" cap="flat" cmpd="sng" algn="ctr">
                      <a:solidFill>
                        <a:schemeClr val="accent1">
                          <a:lumMod val="75000"/>
                        </a:schemeClr>
                      </a:solidFill>
                      <a:prstDash val="solid"/>
                      <a:round/>
                      <a:headEnd type="none" w="med" len="med"/>
                      <a:tailEnd type="none" w="med" len="med"/>
                    </a:lnR>
                    <a:lnT w="38100" cap="flat" cmpd="sng" algn="ctr">
                      <a:solidFill>
                        <a:schemeClr val="accent1">
                          <a:lumMod val="75000"/>
                        </a:schemeClr>
                      </a:solidFill>
                      <a:prstDash val="solid"/>
                      <a:round/>
                      <a:headEnd type="none" w="med" len="med"/>
                      <a:tailEnd type="none" w="med" len="med"/>
                    </a:lnT>
                    <a:lnB w="38100" cap="flat" cmpd="sng" algn="ctr">
                      <a:solidFill>
                        <a:schemeClr val="accent1">
                          <a:lumMod val="75000"/>
                        </a:schemeClr>
                      </a:solidFill>
                      <a:prstDash val="solid"/>
                      <a:round/>
                      <a:headEnd type="none" w="med" len="med"/>
                      <a:tailEnd type="none" w="med" len="med"/>
                    </a:lnB>
                    <a:noFill/>
                  </a:tcPr>
                </a:tc>
              </a:tr>
              <a:tr h="597093">
                <a:tc>
                  <a:txBody>
                    <a:bodyPr/>
                    <a:lstStyle/>
                    <a:p>
                      <a:pPr algn="ctr" fontAlgn="ctr"/>
                      <a:r>
                        <a:rPr lang="pl-PL" sz="1800" u="none" strike="noStrike">
                          <a:effectLst/>
                        </a:rPr>
                        <a:t>Czasowe zastąpienie w opiece</a:t>
                      </a:r>
                      <a:endParaRPr lang="pl-PL" sz="1800" b="0" i="0" u="none" strike="noStrike">
                        <a:solidFill>
                          <a:srgbClr val="000000"/>
                        </a:solidFill>
                        <a:effectLst/>
                        <a:latin typeface="Arial"/>
                      </a:endParaRPr>
                    </a:p>
                  </a:txBody>
                  <a:tcPr marL="9525" marR="9525" marT="9525" marB="0" anchor="ctr">
                    <a:lnL w="38100" cap="flat" cmpd="sng" algn="ctr">
                      <a:solidFill>
                        <a:schemeClr val="accent1">
                          <a:lumMod val="75000"/>
                        </a:schemeClr>
                      </a:solidFill>
                      <a:prstDash val="solid"/>
                      <a:round/>
                      <a:headEnd type="none" w="med" len="med"/>
                      <a:tailEnd type="none" w="med" len="med"/>
                    </a:lnL>
                    <a:lnR w="38100" cap="flat" cmpd="sng" algn="ctr">
                      <a:solidFill>
                        <a:schemeClr val="accent1">
                          <a:lumMod val="75000"/>
                        </a:schemeClr>
                      </a:solidFill>
                      <a:prstDash val="solid"/>
                      <a:round/>
                      <a:headEnd type="none" w="med" len="med"/>
                      <a:tailEnd type="none" w="med" len="med"/>
                    </a:lnR>
                    <a:lnT w="38100" cap="flat" cmpd="sng" algn="ctr">
                      <a:solidFill>
                        <a:schemeClr val="accent1">
                          <a:lumMod val="75000"/>
                        </a:schemeClr>
                      </a:solidFill>
                      <a:prstDash val="solid"/>
                      <a:round/>
                      <a:headEnd type="none" w="med" len="med"/>
                      <a:tailEnd type="none" w="med" len="med"/>
                    </a:lnT>
                    <a:lnB w="38100" cap="flat" cmpd="sng" algn="ctr">
                      <a:solidFill>
                        <a:schemeClr val="accent1">
                          <a:lumMod val="75000"/>
                        </a:schemeClr>
                      </a:solidFill>
                      <a:prstDash val="solid"/>
                      <a:round/>
                      <a:headEnd type="none" w="med" len="med"/>
                      <a:tailEnd type="none" w="med" len="med"/>
                    </a:lnB>
                    <a:noFill/>
                  </a:tcPr>
                </a:tc>
                <a:tc>
                  <a:txBody>
                    <a:bodyPr/>
                    <a:lstStyle/>
                    <a:p>
                      <a:pPr algn="ctr" fontAlgn="ctr"/>
                      <a:r>
                        <a:rPr lang="pl-PL" sz="1800" u="none" strike="noStrike" dirty="0">
                          <a:effectLst/>
                        </a:rPr>
                        <a:t>60,4%</a:t>
                      </a:r>
                      <a:endParaRPr lang="pl-PL" sz="1800" b="0" i="0" u="none" strike="noStrike" dirty="0">
                        <a:solidFill>
                          <a:srgbClr val="000000"/>
                        </a:solidFill>
                        <a:effectLst/>
                        <a:latin typeface="Arial"/>
                      </a:endParaRPr>
                    </a:p>
                  </a:txBody>
                  <a:tcPr marL="9525" marR="9525" marT="9525" marB="0" anchor="ctr">
                    <a:lnL w="38100" cap="flat" cmpd="sng" algn="ctr">
                      <a:solidFill>
                        <a:schemeClr val="accent1">
                          <a:lumMod val="75000"/>
                        </a:schemeClr>
                      </a:solidFill>
                      <a:prstDash val="solid"/>
                      <a:round/>
                      <a:headEnd type="none" w="med" len="med"/>
                      <a:tailEnd type="none" w="med" len="med"/>
                    </a:lnL>
                    <a:lnR w="38100" cap="flat" cmpd="sng" algn="ctr">
                      <a:solidFill>
                        <a:schemeClr val="accent1">
                          <a:lumMod val="75000"/>
                        </a:schemeClr>
                      </a:solidFill>
                      <a:prstDash val="solid"/>
                      <a:round/>
                      <a:headEnd type="none" w="med" len="med"/>
                      <a:tailEnd type="none" w="med" len="med"/>
                    </a:lnR>
                    <a:lnT w="38100" cap="flat" cmpd="sng" algn="ctr">
                      <a:solidFill>
                        <a:schemeClr val="accent1">
                          <a:lumMod val="75000"/>
                        </a:schemeClr>
                      </a:solidFill>
                      <a:prstDash val="solid"/>
                      <a:round/>
                      <a:headEnd type="none" w="med" len="med"/>
                      <a:tailEnd type="none" w="med" len="med"/>
                    </a:lnT>
                    <a:lnB w="38100" cap="flat" cmpd="sng" algn="ctr">
                      <a:solidFill>
                        <a:schemeClr val="accent1">
                          <a:lumMod val="75000"/>
                        </a:schemeClr>
                      </a:solidFill>
                      <a:prstDash val="solid"/>
                      <a:round/>
                      <a:headEnd type="none" w="med" len="med"/>
                      <a:tailEnd type="none" w="med" len="med"/>
                    </a:lnB>
                    <a:noFill/>
                  </a:tcPr>
                </a:tc>
              </a:tr>
              <a:tr h="597093">
                <a:tc>
                  <a:txBody>
                    <a:bodyPr/>
                    <a:lstStyle/>
                    <a:p>
                      <a:pPr algn="ctr" fontAlgn="ctr"/>
                      <a:r>
                        <a:rPr lang="pl-PL" sz="1800" u="none" strike="noStrike" dirty="0">
                          <a:effectLst/>
                        </a:rPr>
                        <a:t>Inne oczekiwania</a:t>
                      </a:r>
                      <a:endParaRPr lang="pl-PL" sz="1800" b="0" i="0" u="none" strike="noStrike" dirty="0">
                        <a:solidFill>
                          <a:srgbClr val="000000"/>
                        </a:solidFill>
                        <a:effectLst/>
                        <a:latin typeface="Arial"/>
                      </a:endParaRPr>
                    </a:p>
                  </a:txBody>
                  <a:tcPr marL="9525" marR="9525" marT="9525" marB="0" anchor="ctr">
                    <a:lnL w="38100" cap="flat" cmpd="sng" algn="ctr">
                      <a:solidFill>
                        <a:schemeClr val="accent1">
                          <a:lumMod val="75000"/>
                        </a:schemeClr>
                      </a:solidFill>
                      <a:prstDash val="solid"/>
                      <a:round/>
                      <a:headEnd type="none" w="med" len="med"/>
                      <a:tailEnd type="none" w="med" len="med"/>
                    </a:lnL>
                    <a:lnR w="38100" cap="flat" cmpd="sng" algn="ctr">
                      <a:solidFill>
                        <a:schemeClr val="accent1">
                          <a:lumMod val="75000"/>
                        </a:schemeClr>
                      </a:solidFill>
                      <a:prstDash val="solid"/>
                      <a:round/>
                      <a:headEnd type="none" w="med" len="med"/>
                      <a:tailEnd type="none" w="med" len="med"/>
                    </a:lnR>
                    <a:lnT w="38100" cap="flat" cmpd="sng" algn="ctr">
                      <a:solidFill>
                        <a:schemeClr val="accent1">
                          <a:lumMod val="75000"/>
                        </a:schemeClr>
                      </a:solidFill>
                      <a:prstDash val="solid"/>
                      <a:round/>
                      <a:headEnd type="none" w="med" len="med"/>
                      <a:tailEnd type="none" w="med" len="med"/>
                    </a:lnT>
                    <a:lnB w="38100" cap="flat" cmpd="sng" algn="ctr">
                      <a:solidFill>
                        <a:schemeClr val="accent1">
                          <a:lumMod val="75000"/>
                        </a:schemeClr>
                      </a:solidFill>
                      <a:prstDash val="solid"/>
                      <a:round/>
                      <a:headEnd type="none" w="med" len="med"/>
                      <a:tailEnd type="none" w="med" len="med"/>
                    </a:lnB>
                    <a:noFill/>
                  </a:tcPr>
                </a:tc>
                <a:tc>
                  <a:txBody>
                    <a:bodyPr/>
                    <a:lstStyle/>
                    <a:p>
                      <a:pPr algn="ctr" fontAlgn="ctr"/>
                      <a:r>
                        <a:rPr lang="pl-PL" sz="1800" u="none" strike="noStrike" dirty="0">
                          <a:effectLst/>
                        </a:rPr>
                        <a:t>24,5%</a:t>
                      </a:r>
                      <a:endParaRPr lang="pl-PL" sz="1800" b="0" i="0" u="none" strike="noStrike" dirty="0">
                        <a:solidFill>
                          <a:srgbClr val="000000"/>
                        </a:solidFill>
                        <a:effectLst/>
                        <a:latin typeface="Arial"/>
                      </a:endParaRPr>
                    </a:p>
                  </a:txBody>
                  <a:tcPr marL="9525" marR="9525" marT="9525" marB="0" anchor="ctr">
                    <a:lnL w="38100" cap="flat" cmpd="sng" algn="ctr">
                      <a:solidFill>
                        <a:schemeClr val="accent1">
                          <a:lumMod val="75000"/>
                        </a:schemeClr>
                      </a:solidFill>
                      <a:prstDash val="solid"/>
                      <a:round/>
                      <a:headEnd type="none" w="med" len="med"/>
                      <a:tailEnd type="none" w="med" len="med"/>
                    </a:lnL>
                    <a:lnR w="38100" cap="flat" cmpd="sng" algn="ctr">
                      <a:solidFill>
                        <a:schemeClr val="accent1">
                          <a:lumMod val="75000"/>
                        </a:schemeClr>
                      </a:solidFill>
                      <a:prstDash val="solid"/>
                      <a:round/>
                      <a:headEnd type="none" w="med" len="med"/>
                      <a:tailEnd type="none" w="med" len="med"/>
                    </a:lnR>
                    <a:lnT w="38100" cap="flat" cmpd="sng" algn="ctr">
                      <a:solidFill>
                        <a:schemeClr val="accent1">
                          <a:lumMod val="75000"/>
                        </a:schemeClr>
                      </a:solidFill>
                      <a:prstDash val="solid"/>
                      <a:round/>
                      <a:headEnd type="none" w="med" len="med"/>
                      <a:tailEnd type="none" w="med" len="med"/>
                    </a:lnT>
                    <a:lnB w="38100" cap="flat" cmpd="sng" algn="ctr">
                      <a:solidFill>
                        <a:schemeClr val="accent1">
                          <a:lumMod val="75000"/>
                        </a:schemeClr>
                      </a:solidFill>
                      <a:prstDash val="solid"/>
                      <a:round/>
                      <a:headEnd type="none" w="med" len="med"/>
                      <a:tailEnd type="none" w="med" len="med"/>
                    </a:lnB>
                    <a:noFill/>
                  </a:tcPr>
                </a:tc>
              </a:tr>
            </a:tbl>
          </a:graphicData>
        </a:graphic>
      </p:graphicFrame>
      <p:graphicFrame>
        <p:nvGraphicFramePr>
          <p:cNvPr id="3" name="Symbol zastępczy zawartości 3"/>
          <p:cNvGraphicFramePr>
            <a:graphicFrameLocks/>
          </p:cNvGraphicFramePr>
          <p:nvPr>
            <p:extLst>
              <p:ext uri="{D42A27DB-BD31-4B8C-83A1-F6EECF244321}">
                <p14:modId xmlns:p14="http://schemas.microsoft.com/office/powerpoint/2010/main" val="518546614"/>
              </p:ext>
            </p:extLst>
          </p:nvPr>
        </p:nvGraphicFramePr>
        <p:xfrm>
          <a:off x="369707" y="980728"/>
          <a:ext cx="4176464" cy="5129338"/>
        </p:xfrm>
        <a:graphic>
          <a:graphicData uri="http://schemas.openxmlformats.org/drawingml/2006/table">
            <a:tbl>
              <a:tblPr>
                <a:tableStyleId>{69CF1AB2-1976-4502-BF36-3FF5EA218861}</a:tableStyleId>
              </a:tblPr>
              <a:tblGrid>
                <a:gridCol w="1393981"/>
                <a:gridCol w="792088"/>
                <a:gridCol w="1152128"/>
                <a:gridCol w="838267"/>
              </a:tblGrid>
              <a:tr h="699998">
                <a:tc>
                  <a:txBody>
                    <a:bodyPr/>
                    <a:lstStyle/>
                    <a:p>
                      <a:pPr algn="l" fontAlgn="b"/>
                      <a:r>
                        <a:rPr lang="pl-PL" sz="1800" u="none" strike="noStrike" dirty="0">
                          <a:effectLst/>
                        </a:rPr>
                        <a:t> </a:t>
                      </a:r>
                      <a:endParaRPr lang="pl-PL" sz="1800" b="0" i="0" u="none" strike="noStrike" dirty="0">
                        <a:solidFill>
                          <a:srgbClr val="000000"/>
                        </a:solidFill>
                        <a:effectLst/>
                        <a:latin typeface="Arial"/>
                      </a:endParaRPr>
                    </a:p>
                  </a:txBody>
                  <a:tcPr marL="9525" marR="9525" marT="9525" marB="0" anchor="ctr">
                    <a:lnL w="38100" cap="flat" cmpd="sng" algn="ctr">
                      <a:solidFill>
                        <a:schemeClr val="accent6"/>
                      </a:solidFill>
                      <a:prstDash val="solid"/>
                      <a:round/>
                      <a:headEnd type="none" w="med" len="med"/>
                      <a:tailEnd type="none" w="med" len="med"/>
                    </a:lnL>
                    <a:lnR w="38100" cap="flat" cmpd="sng" algn="ctr">
                      <a:solidFill>
                        <a:schemeClr val="accent6"/>
                      </a:solidFill>
                      <a:prstDash val="solid"/>
                      <a:round/>
                      <a:headEnd type="none" w="med" len="med"/>
                      <a:tailEnd type="none" w="med" len="med"/>
                    </a:lnR>
                    <a:lnT w="38100" cap="flat" cmpd="sng" algn="ctr">
                      <a:solidFill>
                        <a:schemeClr val="accent6"/>
                      </a:solidFill>
                      <a:prstDash val="solid"/>
                      <a:round/>
                      <a:headEnd type="none" w="med" len="med"/>
                      <a:tailEnd type="none" w="med" len="med"/>
                    </a:lnT>
                    <a:lnB w="38100" cap="flat" cmpd="sng" algn="ctr">
                      <a:solidFill>
                        <a:schemeClr val="accent6"/>
                      </a:solidFill>
                      <a:prstDash val="solid"/>
                      <a:round/>
                      <a:headEnd type="none" w="med" len="med"/>
                      <a:tailEnd type="none" w="med" len="med"/>
                    </a:lnB>
                    <a:solidFill>
                      <a:schemeClr val="bg1"/>
                    </a:solidFill>
                  </a:tcPr>
                </a:tc>
                <a:tc>
                  <a:txBody>
                    <a:bodyPr/>
                    <a:lstStyle/>
                    <a:p>
                      <a:pPr algn="ctr" fontAlgn="t"/>
                      <a:r>
                        <a:rPr lang="pl-PL" sz="1800" u="none" strike="noStrike" dirty="0">
                          <a:effectLst/>
                        </a:rPr>
                        <a:t>Tak</a:t>
                      </a:r>
                      <a:endParaRPr lang="pl-PL" sz="1800" b="0" i="0" u="none" strike="noStrike" dirty="0">
                        <a:solidFill>
                          <a:srgbClr val="000000"/>
                        </a:solidFill>
                        <a:effectLst/>
                        <a:latin typeface="Arial"/>
                      </a:endParaRPr>
                    </a:p>
                  </a:txBody>
                  <a:tcPr marL="9525" marR="9525" marT="9525" marB="0" anchor="ctr">
                    <a:lnL w="38100" cap="flat" cmpd="sng" algn="ctr">
                      <a:solidFill>
                        <a:schemeClr val="accent6"/>
                      </a:solidFill>
                      <a:prstDash val="solid"/>
                      <a:round/>
                      <a:headEnd type="none" w="med" len="med"/>
                      <a:tailEnd type="none" w="med" len="med"/>
                    </a:lnL>
                    <a:lnR w="38100" cap="flat" cmpd="sng" algn="ctr">
                      <a:solidFill>
                        <a:schemeClr val="accent6"/>
                      </a:solidFill>
                      <a:prstDash val="solid"/>
                      <a:round/>
                      <a:headEnd type="none" w="med" len="med"/>
                      <a:tailEnd type="none" w="med" len="med"/>
                    </a:lnR>
                    <a:lnT w="38100" cap="flat" cmpd="sng" algn="ctr">
                      <a:solidFill>
                        <a:schemeClr val="accent6"/>
                      </a:solidFill>
                      <a:prstDash val="solid"/>
                      <a:round/>
                      <a:headEnd type="none" w="med" len="med"/>
                      <a:tailEnd type="none" w="med" len="med"/>
                    </a:lnT>
                    <a:lnB w="38100" cap="flat" cmpd="sng" algn="ctr">
                      <a:solidFill>
                        <a:schemeClr val="accent6"/>
                      </a:solidFill>
                      <a:prstDash val="solid"/>
                      <a:round/>
                      <a:headEnd type="none" w="med" len="med"/>
                      <a:tailEnd type="none" w="med" len="med"/>
                    </a:lnB>
                    <a:solidFill>
                      <a:schemeClr val="bg1"/>
                    </a:solidFill>
                  </a:tcPr>
                </a:tc>
                <a:tc>
                  <a:txBody>
                    <a:bodyPr/>
                    <a:lstStyle/>
                    <a:p>
                      <a:pPr algn="ctr" fontAlgn="t"/>
                      <a:r>
                        <a:rPr lang="pl-PL" sz="1800" u="none" strike="noStrike" dirty="0">
                          <a:effectLst/>
                        </a:rPr>
                        <a:t>Trudno powiedzieć</a:t>
                      </a:r>
                      <a:endParaRPr lang="pl-PL" sz="1800" b="0" i="0" u="none" strike="noStrike" dirty="0">
                        <a:solidFill>
                          <a:srgbClr val="000000"/>
                        </a:solidFill>
                        <a:effectLst/>
                        <a:latin typeface="Arial"/>
                      </a:endParaRPr>
                    </a:p>
                  </a:txBody>
                  <a:tcPr marL="9525" marR="9525" marT="9525" marB="0" anchor="ctr">
                    <a:lnL w="38100" cap="flat" cmpd="sng" algn="ctr">
                      <a:solidFill>
                        <a:schemeClr val="accent6"/>
                      </a:solidFill>
                      <a:prstDash val="solid"/>
                      <a:round/>
                      <a:headEnd type="none" w="med" len="med"/>
                      <a:tailEnd type="none" w="med" len="med"/>
                    </a:lnL>
                    <a:lnR w="38100" cap="flat" cmpd="sng" algn="ctr">
                      <a:solidFill>
                        <a:schemeClr val="accent6"/>
                      </a:solidFill>
                      <a:prstDash val="solid"/>
                      <a:round/>
                      <a:headEnd type="none" w="med" len="med"/>
                      <a:tailEnd type="none" w="med" len="med"/>
                    </a:lnR>
                    <a:lnT w="38100" cap="flat" cmpd="sng" algn="ctr">
                      <a:solidFill>
                        <a:schemeClr val="accent6"/>
                      </a:solidFill>
                      <a:prstDash val="solid"/>
                      <a:round/>
                      <a:headEnd type="none" w="med" len="med"/>
                      <a:tailEnd type="none" w="med" len="med"/>
                    </a:lnT>
                    <a:lnB w="38100" cap="flat" cmpd="sng" algn="ctr">
                      <a:solidFill>
                        <a:schemeClr val="accent6"/>
                      </a:solidFill>
                      <a:prstDash val="solid"/>
                      <a:round/>
                      <a:headEnd type="none" w="med" len="med"/>
                      <a:tailEnd type="none" w="med" len="med"/>
                    </a:lnB>
                    <a:solidFill>
                      <a:schemeClr val="bg1"/>
                    </a:solidFill>
                  </a:tcPr>
                </a:tc>
                <a:tc>
                  <a:txBody>
                    <a:bodyPr/>
                    <a:lstStyle/>
                    <a:p>
                      <a:pPr algn="ctr" fontAlgn="t"/>
                      <a:r>
                        <a:rPr lang="pl-PL" sz="1800" u="none" strike="noStrike" dirty="0">
                          <a:effectLst/>
                        </a:rPr>
                        <a:t>Nie</a:t>
                      </a:r>
                      <a:endParaRPr lang="pl-PL" sz="1800" b="0" i="0" u="none" strike="noStrike" dirty="0">
                        <a:solidFill>
                          <a:srgbClr val="000000"/>
                        </a:solidFill>
                        <a:effectLst/>
                        <a:latin typeface="Arial"/>
                      </a:endParaRPr>
                    </a:p>
                  </a:txBody>
                  <a:tcPr marL="9525" marR="9525" marT="9525" marB="0" anchor="ctr">
                    <a:lnL w="38100" cap="flat" cmpd="sng" algn="ctr">
                      <a:solidFill>
                        <a:schemeClr val="accent6"/>
                      </a:solidFill>
                      <a:prstDash val="solid"/>
                      <a:round/>
                      <a:headEnd type="none" w="med" len="med"/>
                      <a:tailEnd type="none" w="med" len="med"/>
                    </a:lnL>
                    <a:lnR w="38100" cap="flat" cmpd="sng" algn="ctr">
                      <a:solidFill>
                        <a:schemeClr val="accent6"/>
                      </a:solidFill>
                      <a:prstDash val="solid"/>
                      <a:round/>
                      <a:headEnd type="none" w="med" len="med"/>
                      <a:tailEnd type="none" w="med" len="med"/>
                    </a:lnR>
                    <a:lnT w="38100" cap="flat" cmpd="sng" algn="ctr">
                      <a:solidFill>
                        <a:schemeClr val="accent6"/>
                      </a:solidFill>
                      <a:prstDash val="solid"/>
                      <a:round/>
                      <a:headEnd type="none" w="med" len="med"/>
                      <a:tailEnd type="none" w="med" len="med"/>
                    </a:lnT>
                    <a:lnB w="38100" cap="flat" cmpd="sng" algn="ctr">
                      <a:solidFill>
                        <a:schemeClr val="accent6"/>
                      </a:solidFill>
                      <a:prstDash val="solid"/>
                      <a:round/>
                      <a:headEnd type="none" w="med" len="med"/>
                      <a:tailEnd type="none" w="med" len="med"/>
                    </a:lnB>
                    <a:solidFill>
                      <a:schemeClr val="bg1"/>
                    </a:solidFill>
                  </a:tcPr>
                </a:tc>
              </a:tr>
              <a:tr h="1263425">
                <a:tc>
                  <a:txBody>
                    <a:bodyPr/>
                    <a:lstStyle/>
                    <a:p>
                      <a:pPr algn="ctr" fontAlgn="t"/>
                      <a:r>
                        <a:rPr lang="pl-PL" sz="1800" u="none" strike="noStrike" dirty="0" smtClean="0">
                          <a:effectLst/>
                        </a:rPr>
                        <a:t>Sprawowanie </a:t>
                      </a:r>
                      <a:r>
                        <a:rPr lang="pl-PL" sz="1800" u="none" strike="noStrike" dirty="0">
                          <a:effectLst/>
                        </a:rPr>
                        <a:t>opieki jest obciążające </a:t>
                      </a:r>
                      <a:r>
                        <a:rPr lang="pl-PL" sz="1800" u="none" strike="noStrike" dirty="0" smtClean="0">
                          <a:effectLst/>
                        </a:rPr>
                        <a:t>fizycznie</a:t>
                      </a:r>
                      <a:endParaRPr lang="pl-PL" sz="1800" b="0" i="0" u="none" strike="noStrike" dirty="0">
                        <a:solidFill>
                          <a:srgbClr val="000000"/>
                        </a:solidFill>
                        <a:effectLst/>
                        <a:latin typeface="Arial"/>
                      </a:endParaRPr>
                    </a:p>
                  </a:txBody>
                  <a:tcPr marL="9525" marR="9525" marT="9525" marB="0" anchor="ctr">
                    <a:lnL w="38100" cap="flat" cmpd="sng" algn="ctr">
                      <a:solidFill>
                        <a:schemeClr val="accent6"/>
                      </a:solidFill>
                      <a:prstDash val="solid"/>
                      <a:round/>
                      <a:headEnd type="none" w="med" len="med"/>
                      <a:tailEnd type="none" w="med" len="med"/>
                    </a:lnL>
                    <a:lnR w="38100" cap="flat" cmpd="sng" algn="ctr">
                      <a:solidFill>
                        <a:schemeClr val="accent6"/>
                      </a:solidFill>
                      <a:prstDash val="solid"/>
                      <a:round/>
                      <a:headEnd type="none" w="med" len="med"/>
                      <a:tailEnd type="none" w="med" len="med"/>
                    </a:lnR>
                    <a:lnT w="38100" cap="flat" cmpd="sng" algn="ctr">
                      <a:solidFill>
                        <a:schemeClr val="accent6"/>
                      </a:solidFill>
                      <a:prstDash val="solid"/>
                      <a:round/>
                      <a:headEnd type="none" w="med" len="med"/>
                      <a:tailEnd type="none" w="med" len="med"/>
                    </a:lnT>
                    <a:lnB w="38100" cap="flat" cmpd="sng" algn="ctr">
                      <a:solidFill>
                        <a:schemeClr val="accent6"/>
                      </a:solidFill>
                      <a:prstDash val="solid"/>
                      <a:round/>
                      <a:headEnd type="none" w="med" len="med"/>
                      <a:tailEnd type="none" w="med" len="med"/>
                    </a:lnB>
                    <a:solidFill>
                      <a:schemeClr val="bg1"/>
                    </a:solidFill>
                  </a:tcPr>
                </a:tc>
                <a:tc>
                  <a:txBody>
                    <a:bodyPr/>
                    <a:lstStyle/>
                    <a:p>
                      <a:pPr algn="ctr" fontAlgn="ctr"/>
                      <a:r>
                        <a:rPr lang="pl-PL" sz="1800" u="none" strike="noStrike" dirty="0">
                          <a:effectLst/>
                        </a:rPr>
                        <a:t>49,1%</a:t>
                      </a:r>
                      <a:endParaRPr lang="pl-PL" sz="1800" b="0" i="0" u="none" strike="noStrike" dirty="0">
                        <a:solidFill>
                          <a:srgbClr val="000000"/>
                        </a:solidFill>
                        <a:effectLst/>
                        <a:latin typeface="Arial"/>
                      </a:endParaRPr>
                    </a:p>
                  </a:txBody>
                  <a:tcPr marL="9525" marR="9525" marT="9525" marB="0" anchor="ctr">
                    <a:lnL w="38100" cap="flat" cmpd="sng" algn="ctr">
                      <a:solidFill>
                        <a:schemeClr val="accent6"/>
                      </a:solidFill>
                      <a:prstDash val="solid"/>
                      <a:round/>
                      <a:headEnd type="none" w="med" len="med"/>
                      <a:tailEnd type="none" w="med" len="med"/>
                    </a:lnL>
                    <a:lnR w="38100" cap="flat" cmpd="sng" algn="ctr">
                      <a:solidFill>
                        <a:schemeClr val="accent6"/>
                      </a:solidFill>
                      <a:prstDash val="solid"/>
                      <a:round/>
                      <a:headEnd type="none" w="med" len="med"/>
                      <a:tailEnd type="none" w="med" len="med"/>
                    </a:lnR>
                    <a:lnT w="38100" cap="flat" cmpd="sng" algn="ctr">
                      <a:solidFill>
                        <a:schemeClr val="accent6"/>
                      </a:solidFill>
                      <a:prstDash val="solid"/>
                      <a:round/>
                      <a:headEnd type="none" w="med" len="med"/>
                      <a:tailEnd type="none" w="med" len="med"/>
                    </a:lnT>
                    <a:lnB w="38100" cap="flat" cmpd="sng" algn="ctr">
                      <a:solidFill>
                        <a:schemeClr val="accent6"/>
                      </a:solidFill>
                      <a:prstDash val="solid"/>
                      <a:round/>
                      <a:headEnd type="none" w="med" len="med"/>
                      <a:tailEnd type="none" w="med" len="med"/>
                    </a:lnB>
                    <a:solidFill>
                      <a:schemeClr val="bg1"/>
                    </a:solidFill>
                  </a:tcPr>
                </a:tc>
                <a:tc>
                  <a:txBody>
                    <a:bodyPr/>
                    <a:lstStyle/>
                    <a:p>
                      <a:pPr algn="ctr" fontAlgn="ctr"/>
                      <a:r>
                        <a:rPr lang="pl-PL" sz="1800" u="none" strike="noStrike" dirty="0">
                          <a:effectLst/>
                        </a:rPr>
                        <a:t>18,9%</a:t>
                      </a:r>
                      <a:endParaRPr lang="pl-PL" sz="1800" b="0" i="0" u="none" strike="noStrike" dirty="0">
                        <a:solidFill>
                          <a:srgbClr val="000000"/>
                        </a:solidFill>
                        <a:effectLst/>
                        <a:latin typeface="Arial"/>
                      </a:endParaRPr>
                    </a:p>
                  </a:txBody>
                  <a:tcPr marL="9525" marR="9525" marT="9525" marB="0" anchor="ctr">
                    <a:lnL w="38100" cap="flat" cmpd="sng" algn="ctr">
                      <a:solidFill>
                        <a:schemeClr val="accent6"/>
                      </a:solidFill>
                      <a:prstDash val="solid"/>
                      <a:round/>
                      <a:headEnd type="none" w="med" len="med"/>
                      <a:tailEnd type="none" w="med" len="med"/>
                    </a:lnL>
                    <a:lnR w="38100" cap="flat" cmpd="sng" algn="ctr">
                      <a:solidFill>
                        <a:schemeClr val="accent6"/>
                      </a:solidFill>
                      <a:prstDash val="solid"/>
                      <a:round/>
                      <a:headEnd type="none" w="med" len="med"/>
                      <a:tailEnd type="none" w="med" len="med"/>
                    </a:lnR>
                    <a:lnT w="38100" cap="flat" cmpd="sng" algn="ctr">
                      <a:solidFill>
                        <a:schemeClr val="accent6"/>
                      </a:solidFill>
                      <a:prstDash val="solid"/>
                      <a:round/>
                      <a:headEnd type="none" w="med" len="med"/>
                      <a:tailEnd type="none" w="med" len="med"/>
                    </a:lnT>
                    <a:lnB w="38100" cap="flat" cmpd="sng" algn="ctr">
                      <a:solidFill>
                        <a:schemeClr val="accent6"/>
                      </a:solidFill>
                      <a:prstDash val="solid"/>
                      <a:round/>
                      <a:headEnd type="none" w="med" len="med"/>
                      <a:tailEnd type="none" w="med" len="med"/>
                    </a:lnB>
                    <a:solidFill>
                      <a:schemeClr val="bg1"/>
                    </a:solidFill>
                  </a:tcPr>
                </a:tc>
                <a:tc>
                  <a:txBody>
                    <a:bodyPr/>
                    <a:lstStyle/>
                    <a:p>
                      <a:pPr algn="ctr" fontAlgn="ctr"/>
                      <a:r>
                        <a:rPr lang="pl-PL" sz="1800" u="none" strike="noStrike" dirty="0">
                          <a:effectLst/>
                        </a:rPr>
                        <a:t>32,1%</a:t>
                      </a:r>
                      <a:endParaRPr lang="pl-PL" sz="1800" b="0" i="0" u="none" strike="noStrike" dirty="0">
                        <a:solidFill>
                          <a:srgbClr val="000000"/>
                        </a:solidFill>
                        <a:effectLst/>
                        <a:latin typeface="Arial"/>
                      </a:endParaRPr>
                    </a:p>
                  </a:txBody>
                  <a:tcPr marL="9525" marR="9525" marT="9525" marB="0" anchor="ctr">
                    <a:lnL w="38100" cap="flat" cmpd="sng" algn="ctr">
                      <a:solidFill>
                        <a:schemeClr val="accent6"/>
                      </a:solidFill>
                      <a:prstDash val="solid"/>
                      <a:round/>
                      <a:headEnd type="none" w="med" len="med"/>
                      <a:tailEnd type="none" w="med" len="med"/>
                    </a:lnL>
                    <a:lnR w="38100" cap="flat" cmpd="sng" algn="ctr">
                      <a:solidFill>
                        <a:schemeClr val="accent6"/>
                      </a:solidFill>
                      <a:prstDash val="solid"/>
                      <a:round/>
                      <a:headEnd type="none" w="med" len="med"/>
                      <a:tailEnd type="none" w="med" len="med"/>
                    </a:lnR>
                    <a:lnT w="38100" cap="flat" cmpd="sng" algn="ctr">
                      <a:solidFill>
                        <a:schemeClr val="accent6"/>
                      </a:solidFill>
                      <a:prstDash val="solid"/>
                      <a:round/>
                      <a:headEnd type="none" w="med" len="med"/>
                      <a:tailEnd type="none" w="med" len="med"/>
                    </a:lnT>
                    <a:lnB w="38100" cap="flat" cmpd="sng" algn="ctr">
                      <a:solidFill>
                        <a:schemeClr val="accent6"/>
                      </a:solidFill>
                      <a:prstDash val="solid"/>
                      <a:round/>
                      <a:headEnd type="none" w="med" len="med"/>
                      <a:tailEnd type="none" w="med" len="med"/>
                    </a:lnB>
                    <a:solidFill>
                      <a:schemeClr val="bg1"/>
                    </a:solidFill>
                  </a:tcPr>
                </a:tc>
              </a:tr>
              <a:tr h="1707324">
                <a:tc>
                  <a:txBody>
                    <a:bodyPr/>
                    <a:lstStyle/>
                    <a:p>
                      <a:pPr algn="ctr" fontAlgn="t"/>
                      <a:r>
                        <a:rPr lang="pl-PL" sz="1800" u="none" strike="noStrike" dirty="0" smtClean="0">
                          <a:effectLst/>
                        </a:rPr>
                        <a:t>Sprawowanie </a:t>
                      </a:r>
                      <a:r>
                        <a:rPr lang="pl-PL" sz="1800" u="none" strike="noStrike" dirty="0">
                          <a:effectLst/>
                        </a:rPr>
                        <a:t>opieki jest obciążające </a:t>
                      </a:r>
                      <a:r>
                        <a:rPr lang="pl-PL" sz="1800" u="none" strike="noStrike" dirty="0" smtClean="0">
                          <a:effectLst/>
                        </a:rPr>
                        <a:t>psychicznie</a:t>
                      </a:r>
                      <a:endParaRPr lang="pl-PL" sz="1800" b="0" i="0" u="none" strike="noStrike" dirty="0">
                        <a:solidFill>
                          <a:srgbClr val="000000"/>
                        </a:solidFill>
                        <a:effectLst/>
                        <a:latin typeface="Arial"/>
                      </a:endParaRPr>
                    </a:p>
                  </a:txBody>
                  <a:tcPr marL="9525" marR="9525" marT="9525" marB="0" anchor="ctr">
                    <a:lnL w="38100" cap="flat" cmpd="sng" algn="ctr">
                      <a:solidFill>
                        <a:schemeClr val="accent6"/>
                      </a:solidFill>
                      <a:prstDash val="solid"/>
                      <a:round/>
                      <a:headEnd type="none" w="med" len="med"/>
                      <a:tailEnd type="none" w="med" len="med"/>
                    </a:lnL>
                    <a:lnR w="38100" cap="flat" cmpd="sng" algn="ctr">
                      <a:solidFill>
                        <a:schemeClr val="accent6"/>
                      </a:solidFill>
                      <a:prstDash val="solid"/>
                      <a:round/>
                      <a:headEnd type="none" w="med" len="med"/>
                      <a:tailEnd type="none" w="med" len="med"/>
                    </a:lnR>
                    <a:lnT w="38100" cap="flat" cmpd="sng" algn="ctr">
                      <a:solidFill>
                        <a:schemeClr val="accent6"/>
                      </a:solidFill>
                      <a:prstDash val="solid"/>
                      <a:round/>
                      <a:headEnd type="none" w="med" len="med"/>
                      <a:tailEnd type="none" w="med" len="med"/>
                    </a:lnT>
                    <a:lnB w="38100" cap="flat" cmpd="sng" algn="ctr">
                      <a:solidFill>
                        <a:schemeClr val="accent6"/>
                      </a:solidFill>
                      <a:prstDash val="solid"/>
                      <a:round/>
                      <a:headEnd type="none" w="med" len="med"/>
                      <a:tailEnd type="none" w="med" len="med"/>
                    </a:lnB>
                    <a:solidFill>
                      <a:schemeClr val="bg1"/>
                    </a:solidFill>
                  </a:tcPr>
                </a:tc>
                <a:tc>
                  <a:txBody>
                    <a:bodyPr/>
                    <a:lstStyle/>
                    <a:p>
                      <a:pPr algn="ctr" fontAlgn="ctr"/>
                      <a:r>
                        <a:rPr lang="pl-PL" sz="1800" u="none" strike="noStrike" dirty="0">
                          <a:effectLst/>
                        </a:rPr>
                        <a:t>50,9%</a:t>
                      </a:r>
                      <a:endParaRPr lang="pl-PL" sz="1800" b="0" i="0" u="none" strike="noStrike" dirty="0">
                        <a:solidFill>
                          <a:srgbClr val="000000"/>
                        </a:solidFill>
                        <a:effectLst/>
                        <a:latin typeface="Arial"/>
                      </a:endParaRPr>
                    </a:p>
                  </a:txBody>
                  <a:tcPr marL="9525" marR="9525" marT="9525" marB="0" anchor="ctr">
                    <a:lnL w="38100" cap="flat" cmpd="sng" algn="ctr">
                      <a:solidFill>
                        <a:schemeClr val="accent6"/>
                      </a:solidFill>
                      <a:prstDash val="solid"/>
                      <a:round/>
                      <a:headEnd type="none" w="med" len="med"/>
                      <a:tailEnd type="none" w="med" len="med"/>
                    </a:lnL>
                    <a:lnR w="38100" cap="flat" cmpd="sng" algn="ctr">
                      <a:solidFill>
                        <a:schemeClr val="accent6"/>
                      </a:solidFill>
                      <a:prstDash val="solid"/>
                      <a:round/>
                      <a:headEnd type="none" w="med" len="med"/>
                      <a:tailEnd type="none" w="med" len="med"/>
                    </a:lnR>
                    <a:lnT w="38100" cap="flat" cmpd="sng" algn="ctr">
                      <a:solidFill>
                        <a:schemeClr val="accent6"/>
                      </a:solidFill>
                      <a:prstDash val="solid"/>
                      <a:round/>
                      <a:headEnd type="none" w="med" len="med"/>
                      <a:tailEnd type="none" w="med" len="med"/>
                    </a:lnT>
                    <a:lnB w="38100" cap="flat" cmpd="sng" algn="ctr">
                      <a:solidFill>
                        <a:schemeClr val="accent6"/>
                      </a:solidFill>
                      <a:prstDash val="solid"/>
                      <a:round/>
                      <a:headEnd type="none" w="med" len="med"/>
                      <a:tailEnd type="none" w="med" len="med"/>
                    </a:lnB>
                    <a:solidFill>
                      <a:schemeClr val="bg1"/>
                    </a:solidFill>
                  </a:tcPr>
                </a:tc>
                <a:tc>
                  <a:txBody>
                    <a:bodyPr/>
                    <a:lstStyle/>
                    <a:p>
                      <a:pPr algn="ctr" fontAlgn="ctr"/>
                      <a:r>
                        <a:rPr lang="pl-PL" sz="1800" u="none" strike="noStrike" dirty="0">
                          <a:effectLst/>
                        </a:rPr>
                        <a:t>11,3%</a:t>
                      </a:r>
                      <a:endParaRPr lang="pl-PL" sz="1800" b="0" i="0" u="none" strike="noStrike" dirty="0">
                        <a:solidFill>
                          <a:srgbClr val="000000"/>
                        </a:solidFill>
                        <a:effectLst/>
                        <a:latin typeface="Arial"/>
                      </a:endParaRPr>
                    </a:p>
                  </a:txBody>
                  <a:tcPr marL="9525" marR="9525" marT="9525" marB="0" anchor="ctr">
                    <a:lnL w="38100" cap="flat" cmpd="sng" algn="ctr">
                      <a:solidFill>
                        <a:schemeClr val="accent6"/>
                      </a:solidFill>
                      <a:prstDash val="solid"/>
                      <a:round/>
                      <a:headEnd type="none" w="med" len="med"/>
                      <a:tailEnd type="none" w="med" len="med"/>
                    </a:lnL>
                    <a:lnR w="38100" cap="flat" cmpd="sng" algn="ctr">
                      <a:solidFill>
                        <a:schemeClr val="accent6"/>
                      </a:solidFill>
                      <a:prstDash val="solid"/>
                      <a:round/>
                      <a:headEnd type="none" w="med" len="med"/>
                      <a:tailEnd type="none" w="med" len="med"/>
                    </a:lnR>
                    <a:lnT w="38100" cap="flat" cmpd="sng" algn="ctr">
                      <a:solidFill>
                        <a:schemeClr val="accent6"/>
                      </a:solidFill>
                      <a:prstDash val="solid"/>
                      <a:round/>
                      <a:headEnd type="none" w="med" len="med"/>
                      <a:tailEnd type="none" w="med" len="med"/>
                    </a:lnT>
                    <a:lnB w="38100" cap="flat" cmpd="sng" algn="ctr">
                      <a:solidFill>
                        <a:schemeClr val="accent6"/>
                      </a:solidFill>
                      <a:prstDash val="solid"/>
                      <a:round/>
                      <a:headEnd type="none" w="med" len="med"/>
                      <a:tailEnd type="none" w="med" len="med"/>
                    </a:lnB>
                    <a:solidFill>
                      <a:schemeClr val="bg1"/>
                    </a:solidFill>
                  </a:tcPr>
                </a:tc>
                <a:tc>
                  <a:txBody>
                    <a:bodyPr/>
                    <a:lstStyle/>
                    <a:p>
                      <a:pPr algn="ctr" fontAlgn="ctr"/>
                      <a:r>
                        <a:rPr lang="pl-PL" sz="1800" u="none" strike="noStrike" dirty="0">
                          <a:effectLst/>
                        </a:rPr>
                        <a:t>37,7%</a:t>
                      </a:r>
                      <a:endParaRPr lang="pl-PL" sz="1800" b="0" i="0" u="none" strike="noStrike" dirty="0">
                        <a:solidFill>
                          <a:srgbClr val="000000"/>
                        </a:solidFill>
                        <a:effectLst/>
                        <a:latin typeface="Arial"/>
                      </a:endParaRPr>
                    </a:p>
                  </a:txBody>
                  <a:tcPr marL="9525" marR="9525" marT="9525" marB="0" anchor="ctr">
                    <a:lnL w="38100" cap="flat" cmpd="sng" algn="ctr">
                      <a:solidFill>
                        <a:schemeClr val="accent6"/>
                      </a:solidFill>
                      <a:prstDash val="solid"/>
                      <a:round/>
                      <a:headEnd type="none" w="med" len="med"/>
                      <a:tailEnd type="none" w="med" len="med"/>
                    </a:lnL>
                    <a:lnR w="38100" cap="flat" cmpd="sng" algn="ctr">
                      <a:solidFill>
                        <a:schemeClr val="accent6"/>
                      </a:solidFill>
                      <a:prstDash val="solid"/>
                      <a:round/>
                      <a:headEnd type="none" w="med" len="med"/>
                      <a:tailEnd type="none" w="med" len="med"/>
                    </a:lnR>
                    <a:lnT w="38100" cap="flat" cmpd="sng" algn="ctr">
                      <a:solidFill>
                        <a:schemeClr val="accent6"/>
                      </a:solidFill>
                      <a:prstDash val="solid"/>
                      <a:round/>
                      <a:headEnd type="none" w="med" len="med"/>
                      <a:tailEnd type="none" w="med" len="med"/>
                    </a:lnT>
                    <a:lnB w="38100" cap="flat" cmpd="sng" algn="ctr">
                      <a:solidFill>
                        <a:schemeClr val="accent6"/>
                      </a:solidFill>
                      <a:prstDash val="solid"/>
                      <a:round/>
                      <a:headEnd type="none" w="med" len="med"/>
                      <a:tailEnd type="none" w="med" len="med"/>
                    </a:lnB>
                    <a:solidFill>
                      <a:schemeClr val="bg1"/>
                    </a:solidFill>
                  </a:tcPr>
                </a:tc>
              </a:tr>
              <a:tr h="1458591">
                <a:tc>
                  <a:txBody>
                    <a:bodyPr/>
                    <a:lstStyle/>
                    <a:p>
                      <a:pPr algn="ctr" fontAlgn="t"/>
                      <a:r>
                        <a:rPr lang="pl-PL" sz="1800" u="none" strike="noStrike" dirty="0" smtClean="0">
                          <a:effectLst/>
                        </a:rPr>
                        <a:t>Sprawowanie </a:t>
                      </a:r>
                      <a:r>
                        <a:rPr lang="pl-PL" sz="1800" u="none" strike="noStrike" dirty="0">
                          <a:effectLst/>
                        </a:rPr>
                        <a:t>opieki jest obciążające </a:t>
                      </a:r>
                      <a:r>
                        <a:rPr lang="pl-PL" sz="1800" u="none" strike="noStrike" dirty="0" smtClean="0">
                          <a:effectLst/>
                        </a:rPr>
                        <a:t>finansowo</a:t>
                      </a:r>
                      <a:endParaRPr lang="pl-PL" sz="1800" b="0" i="0" u="none" strike="noStrike" dirty="0">
                        <a:solidFill>
                          <a:srgbClr val="000000"/>
                        </a:solidFill>
                        <a:effectLst/>
                        <a:latin typeface="Arial"/>
                      </a:endParaRPr>
                    </a:p>
                  </a:txBody>
                  <a:tcPr marL="9525" marR="9525" marT="9525" marB="0" anchor="ctr">
                    <a:lnL w="38100" cap="flat" cmpd="sng" algn="ctr">
                      <a:solidFill>
                        <a:schemeClr val="accent6"/>
                      </a:solidFill>
                      <a:prstDash val="solid"/>
                      <a:round/>
                      <a:headEnd type="none" w="med" len="med"/>
                      <a:tailEnd type="none" w="med" len="med"/>
                    </a:lnL>
                    <a:lnR w="38100" cap="flat" cmpd="sng" algn="ctr">
                      <a:solidFill>
                        <a:schemeClr val="accent6"/>
                      </a:solidFill>
                      <a:prstDash val="solid"/>
                      <a:round/>
                      <a:headEnd type="none" w="med" len="med"/>
                      <a:tailEnd type="none" w="med" len="med"/>
                    </a:lnR>
                    <a:lnT w="38100" cap="flat" cmpd="sng" algn="ctr">
                      <a:solidFill>
                        <a:schemeClr val="accent6"/>
                      </a:solidFill>
                      <a:prstDash val="solid"/>
                      <a:round/>
                      <a:headEnd type="none" w="med" len="med"/>
                      <a:tailEnd type="none" w="med" len="med"/>
                    </a:lnT>
                    <a:lnB w="38100" cap="flat" cmpd="sng" algn="ctr">
                      <a:solidFill>
                        <a:schemeClr val="accent6"/>
                      </a:solidFill>
                      <a:prstDash val="solid"/>
                      <a:round/>
                      <a:headEnd type="none" w="med" len="med"/>
                      <a:tailEnd type="none" w="med" len="med"/>
                    </a:lnB>
                    <a:solidFill>
                      <a:schemeClr val="bg1"/>
                    </a:solidFill>
                  </a:tcPr>
                </a:tc>
                <a:tc>
                  <a:txBody>
                    <a:bodyPr/>
                    <a:lstStyle/>
                    <a:p>
                      <a:pPr algn="ctr" fontAlgn="ctr"/>
                      <a:r>
                        <a:rPr lang="pl-PL" sz="1800" u="none" strike="noStrike">
                          <a:effectLst/>
                        </a:rPr>
                        <a:t>35,8%</a:t>
                      </a:r>
                      <a:endParaRPr lang="pl-PL" sz="1800" b="0" i="0" u="none" strike="noStrike">
                        <a:solidFill>
                          <a:srgbClr val="000000"/>
                        </a:solidFill>
                        <a:effectLst/>
                        <a:latin typeface="Arial"/>
                      </a:endParaRPr>
                    </a:p>
                  </a:txBody>
                  <a:tcPr marL="9525" marR="9525" marT="9525" marB="0" anchor="ctr">
                    <a:lnL w="38100" cap="flat" cmpd="sng" algn="ctr">
                      <a:solidFill>
                        <a:schemeClr val="accent6"/>
                      </a:solidFill>
                      <a:prstDash val="solid"/>
                      <a:round/>
                      <a:headEnd type="none" w="med" len="med"/>
                      <a:tailEnd type="none" w="med" len="med"/>
                    </a:lnL>
                    <a:lnR w="38100" cap="flat" cmpd="sng" algn="ctr">
                      <a:solidFill>
                        <a:schemeClr val="accent6"/>
                      </a:solidFill>
                      <a:prstDash val="solid"/>
                      <a:round/>
                      <a:headEnd type="none" w="med" len="med"/>
                      <a:tailEnd type="none" w="med" len="med"/>
                    </a:lnR>
                    <a:lnT w="38100" cap="flat" cmpd="sng" algn="ctr">
                      <a:solidFill>
                        <a:schemeClr val="accent6"/>
                      </a:solidFill>
                      <a:prstDash val="solid"/>
                      <a:round/>
                      <a:headEnd type="none" w="med" len="med"/>
                      <a:tailEnd type="none" w="med" len="med"/>
                    </a:lnT>
                    <a:lnB w="38100" cap="flat" cmpd="sng" algn="ctr">
                      <a:solidFill>
                        <a:schemeClr val="accent6"/>
                      </a:solidFill>
                      <a:prstDash val="solid"/>
                      <a:round/>
                      <a:headEnd type="none" w="med" len="med"/>
                      <a:tailEnd type="none" w="med" len="med"/>
                    </a:lnB>
                    <a:solidFill>
                      <a:schemeClr val="bg1"/>
                    </a:solidFill>
                  </a:tcPr>
                </a:tc>
                <a:tc>
                  <a:txBody>
                    <a:bodyPr/>
                    <a:lstStyle/>
                    <a:p>
                      <a:pPr algn="ctr" fontAlgn="ctr"/>
                      <a:r>
                        <a:rPr lang="pl-PL" sz="1800" u="none" strike="noStrike" dirty="0">
                          <a:effectLst/>
                        </a:rPr>
                        <a:t>13,2%</a:t>
                      </a:r>
                      <a:endParaRPr lang="pl-PL" sz="1800" b="0" i="0" u="none" strike="noStrike" dirty="0">
                        <a:solidFill>
                          <a:srgbClr val="000000"/>
                        </a:solidFill>
                        <a:effectLst/>
                        <a:latin typeface="Arial"/>
                      </a:endParaRPr>
                    </a:p>
                  </a:txBody>
                  <a:tcPr marL="9525" marR="9525" marT="9525" marB="0" anchor="ctr">
                    <a:lnL w="38100" cap="flat" cmpd="sng" algn="ctr">
                      <a:solidFill>
                        <a:schemeClr val="accent6"/>
                      </a:solidFill>
                      <a:prstDash val="solid"/>
                      <a:round/>
                      <a:headEnd type="none" w="med" len="med"/>
                      <a:tailEnd type="none" w="med" len="med"/>
                    </a:lnL>
                    <a:lnR w="38100" cap="flat" cmpd="sng" algn="ctr">
                      <a:solidFill>
                        <a:schemeClr val="accent6"/>
                      </a:solidFill>
                      <a:prstDash val="solid"/>
                      <a:round/>
                      <a:headEnd type="none" w="med" len="med"/>
                      <a:tailEnd type="none" w="med" len="med"/>
                    </a:lnR>
                    <a:lnT w="38100" cap="flat" cmpd="sng" algn="ctr">
                      <a:solidFill>
                        <a:schemeClr val="accent6"/>
                      </a:solidFill>
                      <a:prstDash val="solid"/>
                      <a:round/>
                      <a:headEnd type="none" w="med" len="med"/>
                      <a:tailEnd type="none" w="med" len="med"/>
                    </a:lnT>
                    <a:lnB w="38100" cap="flat" cmpd="sng" algn="ctr">
                      <a:solidFill>
                        <a:schemeClr val="accent6"/>
                      </a:solidFill>
                      <a:prstDash val="solid"/>
                      <a:round/>
                      <a:headEnd type="none" w="med" len="med"/>
                      <a:tailEnd type="none" w="med" len="med"/>
                    </a:lnB>
                    <a:solidFill>
                      <a:schemeClr val="bg1"/>
                    </a:solidFill>
                  </a:tcPr>
                </a:tc>
                <a:tc>
                  <a:txBody>
                    <a:bodyPr/>
                    <a:lstStyle/>
                    <a:p>
                      <a:pPr algn="ctr" fontAlgn="ctr"/>
                      <a:r>
                        <a:rPr lang="pl-PL" sz="1800" u="none" strike="noStrike" dirty="0">
                          <a:effectLst/>
                        </a:rPr>
                        <a:t>50,9%</a:t>
                      </a:r>
                      <a:endParaRPr lang="pl-PL" sz="1800" b="0" i="0" u="none" strike="noStrike" dirty="0">
                        <a:solidFill>
                          <a:srgbClr val="000000"/>
                        </a:solidFill>
                        <a:effectLst/>
                        <a:latin typeface="Arial"/>
                      </a:endParaRPr>
                    </a:p>
                  </a:txBody>
                  <a:tcPr marL="9525" marR="9525" marT="9525" marB="0" anchor="ctr">
                    <a:lnL w="38100" cap="flat" cmpd="sng" algn="ctr">
                      <a:solidFill>
                        <a:schemeClr val="accent6"/>
                      </a:solidFill>
                      <a:prstDash val="solid"/>
                      <a:round/>
                      <a:headEnd type="none" w="med" len="med"/>
                      <a:tailEnd type="none" w="med" len="med"/>
                    </a:lnL>
                    <a:lnR w="38100" cap="flat" cmpd="sng" algn="ctr">
                      <a:solidFill>
                        <a:schemeClr val="accent6"/>
                      </a:solidFill>
                      <a:prstDash val="solid"/>
                      <a:round/>
                      <a:headEnd type="none" w="med" len="med"/>
                      <a:tailEnd type="none" w="med" len="med"/>
                    </a:lnR>
                    <a:lnT w="38100" cap="flat" cmpd="sng" algn="ctr">
                      <a:solidFill>
                        <a:schemeClr val="accent6"/>
                      </a:solidFill>
                      <a:prstDash val="solid"/>
                      <a:round/>
                      <a:headEnd type="none" w="med" len="med"/>
                      <a:tailEnd type="none" w="med" len="med"/>
                    </a:lnT>
                    <a:lnB w="38100" cap="flat" cmpd="sng" algn="ctr">
                      <a:solidFill>
                        <a:schemeClr val="accent6"/>
                      </a:solidFill>
                      <a:prstDash val="solid"/>
                      <a:round/>
                      <a:headEnd type="none" w="med" len="med"/>
                      <a:tailEnd type="none" w="med" len="med"/>
                    </a:lnB>
                    <a:solidFill>
                      <a:schemeClr val="bg1"/>
                    </a:solidFill>
                  </a:tcPr>
                </a:tc>
              </a:tr>
            </a:tbl>
          </a:graphicData>
        </a:graphic>
      </p:graphicFrame>
      <p:sp>
        <p:nvSpPr>
          <p:cNvPr id="4" name="pole tekstowe 3"/>
          <p:cNvSpPr txBox="1"/>
          <p:nvPr/>
        </p:nvSpPr>
        <p:spPr>
          <a:xfrm>
            <a:off x="4932040" y="272158"/>
            <a:ext cx="4060086" cy="553998"/>
          </a:xfrm>
          <a:prstGeom prst="rect">
            <a:avLst/>
          </a:prstGeom>
          <a:noFill/>
        </p:spPr>
        <p:txBody>
          <a:bodyPr wrap="none" rtlCol="0">
            <a:spAutoFit/>
          </a:bodyPr>
          <a:lstStyle/>
          <a:p>
            <a:r>
              <a:rPr lang="pl-PL" sz="3000" b="1" dirty="0">
                <a:latin typeface="+mn-lt"/>
              </a:rPr>
              <a:t>Oczekiwania opiekunów</a:t>
            </a:r>
          </a:p>
        </p:txBody>
      </p:sp>
      <p:sp>
        <p:nvSpPr>
          <p:cNvPr id="5" name="pole tekstowe 4"/>
          <p:cNvSpPr txBox="1"/>
          <p:nvPr/>
        </p:nvSpPr>
        <p:spPr>
          <a:xfrm>
            <a:off x="1115616" y="260648"/>
            <a:ext cx="2684646" cy="553998"/>
          </a:xfrm>
          <a:prstGeom prst="rect">
            <a:avLst/>
          </a:prstGeom>
          <a:noFill/>
        </p:spPr>
        <p:txBody>
          <a:bodyPr wrap="none" rtlCol="0">
            <a:spAutoFit/>
          </a:bodyPr>
          <a:lstStyle/>
          <a:p>
            <a:r>
              <a:rPr lang="pl-PL" sz="3000" b="1" dirty="0" smtClean="0">
                <a:latin typeface="+mn-lt"/>
              </a:rPr>
              <a:t>Ocena obciążeń</a:t>
            </a:r>
            <a:endParaRPr lang="pl-PL" sz="3000" b="1" dirty="0">
              <a:latin typeface="+mn-lt"/>
            </a:endParaRPr>
          </a:p>
        </p:txBody>
      </p:sp>
    </p:spTree>
    <p:extLst>
      <p:ext uri="{BB962C8B-B14F-4D97-AF65-F5344CB8AC3E}">
        <p14:creationId xmlns:p14="http://schemas.microsoft.com/office/powerpoint/2010/main" val="180219382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2843808" y="1772816"/>
            <a:ext cx="5915000" cy="2736304"/>
          </a:xfrm>
        </p:spPr>
        <p:txBody>
          <a:bodyPr>
            <a:normAutofit/>
          </a:bodyPr>
          <a:lstStyle/>
          <a:p>
            <a:pPr marL="0" indent="0">
              <a:buNone/>
            </a:pPr>
            <a:endParaRPr lang="pl-PL" sz="2200" i="1" dirty="0" smtClean="0"/>
          </a:p>
          <a:p>
            <a:pPr marL="0" indent="0">
              <a:buNone/>
            </a:pPr>
            <a:r>
              <a:rPr lang="pl-PL" sz="2200" i="1" dirty="0" smtClean="0"/>
              <a:t>„…jak ktoś opiekuje się w domu taką osobą, to jest dopiero problem – to trzeba właściwie 24 godziny na dobę pilnować. To jest właściwie nie do wytrzymania – takie ciągłe napięcie.”</a:t>
            </a:r>
          </a:p>
          <a:p>
            <a:pPr marL="0" indent="0" algn="r">
              <a:buNone/>
            </a:pPr>
            <a:r>
              <a:rPr lang="pl-PL" sz="1600" dirty="0" smtClean="0"/>
              <a:t>Kobieta, 44 lata, opiekuje się matką</a:t>
            </a:r>
          </a:p>
          <a:p>
            <a:endParaRPr lang="pl-PL" sz="2200" dirty="0"/>
          </a:p>
          <a:p>
            <a:endParaRPr lang="en-US" sz="2200" dirty="0"/>
          </a:p>
        </p:txBody>
      </p:sp>
    </p:spTree>
    <p:extLst>
      <p:ext uri="{BB962C8B-B14F-4D97-AF65-F5344CB8AC3E}">
        <p14:creationId xmlns:p14="http://schemas.microsoft.com/office/powerpoint/2010/main" val="156722885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3059832" y="1556793"/>
            <a:ext cx="5626968" cy="3456384"/>
          </a:xfrm>
        </p:spPr>
        <p:txBody>
          <a:bodyPr>
            <a:normAutofit/>
          </a:bodyPr>
          <a:lstStyle/>
          <a:p>
            <a:pPr marL="0" indent="0">
              <a:buNone/>
            </a:pPr>
            <a:r>
              <a:rPr lang="pl-PL" sz="2200" i="1" dirty="0" smtClean="0"/>
              <a:t>„Bywają </a:t>
            </a:r>
            <a:r>
              <a:rPr lang="pl-PL" sz="2200" i="1" dirty="0"/>
              <a:t>okresy lepsze, kiedy mam więcej czasu tak jakby dla siebie, ale bywa też tak, że trzeba przy mamie zrobić wszystko. A bywa np. tak, </a:t>
            </a:r>
            <a:r>
              <a:rPr lang="pl-PL" sz="2200" i="1" dirty="0" smtClean="0"/>
              <a:t/>
            </a:r>
            <a:br>
              <a:rPr lang="pl-PL" sz="2200" i="1" dirty="0" smtClean="0"/>
            </a:br>
            <a:r>
              <a:rPr lang="pl-PL" sz="2200" i="1" dirty="0" smtClean="0"/>
              <a:t>że </a:t>
            </a:r>
            <a:r>
              <a:rPr lang="pl-PL" sz="2200" i="1" dirty="0"/>
              <a:t>karmienie trwa 2-3 godziny. I człowiek podaje tę zupkę, i patrzy, jak ona pomału wypływa z kącika ust, jak nie może przejść przez gardło… </a:t>
            </a:r>
            <a:r>
              <a:rPr lang="pl-PL" sz="2200" i="1" dirty="0" smtClean="0"/>
              <a:t/>
            </a:r>
            <a:br>
              <a:rPr lang="pl-PL" sz="2200" i="1" dirty="0" smtClean="0"/>
            </a:br>
            <a:r>
              <a:rPr lang="pl-PL" sz="2200" i="1" dirty="0" smtClean="0"/>
              <a:t>I </a:t>
            </a:r>
            <a:r>
              <a:rPr lang="pl-PL" sz="2200" i="1" dirty="0"/>
              <a:t>to strasznie męczy. Taka zwykła czynność – wydawałoby się</a:t>
            </a:r>
            <a:r>
              <a:rPr lang="pl-PL" sz="2200" i="1" dirty="0" smtClean="0"/>
              <a:t>.” </a:t>
            </a:r>
          </a:p>
          <a:p>
            <a:pPr marL="0" indent="0" algn="r">
              <a:buNone/>
            </a:pPr>
            <a:r>
              <a:rPr lang="pl-PL" sz="1600" dirty="0" smtClean="0"/>
              <a:t>Kobieta, 44 lata, opiekuje się matką</a:t>
            </a:r>
          </a:p>
          <a:p>
            <a:endParaRPr lang="pl-PL" i="1" dirty="0"/>
          </a:p>
          <a:p>
            <a:endParaRPr lang="pl-PL" i="1" dirty="0"/>
          </a:p>
          <a:p>
            <a:endParaRPr lang="pl-PL" i="1" dirty="0"/>
          </a:p>
        </p:txBody>
      </p:sp>
    </p:spTree>
    <p:extLst>
      <p:ext uri="{BB962C8B-B14F-4D97-AF65-F5344CB8AC3E}">
        <p14:creationId xmlns:p14="http://schemas.microsoft.com/office/powerpoint/2010/main" val="421217484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2411760" y="116632"/>
            <a:ext cx="6275040" cy="634082"/>
          </a:xfrm>
        </p:spPr>
        <p:txBody>
          <a:bodyPr>
            <a:noAutofit/>
          </a:bodyPr>
          <a:lstStyle/>
          <a:p>
            <a:r>
              <a:rPr lang="pl-PL" sz="3000" b="1" dirty="0" smtClean="0"/>
              <a:t>Przygotowanie vs. zmęczenie opieką</a:t>
            </a:r>
            <a:endParaRPr lang="pl-PL" sz="3000" b="1" dirty="0"/>
          </a:p>
        </p:txBody>
      </p:sp>
      <p:graphicFrame>
        <p:nvGraphicFramePr>
          <p:cNvPr id="4" name="Symbol zastępczy zawartości 3"/>
          <p:cNvGraphicFramePr>
            <a:graphicFrameLocks noGrp="1"/>
          </p:cNvGraphicFramePr>
          <p:nvPr>
            <p:ph idx="1"/>
            <p:extLst>
              <p:ext uri="{D42A27DB-BD31-4B8C-83A1-F6EECF244321}">
                <p14:modId xmlns:p14="http://schemas.microsoft.com/office/powerpoint/2010/main" val="1021916363"/>
              </p:ext>
            </p:extLst>
          </p:nvPr>
        </p:nvGraphicFramePr>
        <p:xfrm>
          <a:off x="2411760" y="980728"/>
          <a:ext cx="6408711" cy="5184576"/>
        </p:xfrm>
        <a:graphic>
          <a:graphicData uri="http://schemas.openxmlformats.org/drawingml/2006/table">
            <a:tbl>
              <a:tblPr>
                <a:tableStyleId>{69CF1AB2-1976-4502-BF36-3FF5EA218861}</a:tableStyleId>
              </a:tblPr>
              <a:tblGrid>
                <a:gridCol w="1301261"/>
                <a:gridCol w="1301261"/>
                <a:gridCol w="997878"/>
                <a:gridCol w="1023725"/>
                <a:gridCol w="892293"/>
                <a:gridCol w="892293"/>
              </a:tblGrid>
              <a:tr h="716854">
                <a:tc rowSpan="2" gridSpan="2">
                  <a:txBody>
                    <a:bodyPr/>
                    <a:lstStyle/>
                    <a:p>
                      <a:pPr algn="ctr" fontAlgn="b"/>
                      <a:r>
                        <a:rPr lang="pl-PL" sz="1600" u="none" strike="noStrike" dirty="0">
                          <a:effectLst/>
                        </a:rPr>
                        <a:t> </a:t>
                      </a:r>
                      <a:endParaRPr lang="pl-PL" sz="1600" b="0" i="0" u="none" strike="noStrike" dirty="0">
                        <a:solidFill>
                          <a:srgbClr val="000000"/>
                        </a:solidFill>
                        <a:effectLst/>
                        <a:latin typeface="Arial"/>
                      </a:endParaRPr>
                    </a:p>
                  </a:txBody>
                  <a:tcPr marL="9525" marR="9525" marT="9525" marB="0" anchor="ctr">
                    <a:lnL w="38100" cap="flat" cmpd="sng" algn="ctr">
                      <a:solidFill>
                        <a:schemeClr val="accent6"/>
                      </a:solidFill>
                      <a:prstDash val="solid"/>
                      <a:round/>
                      <a:headEnd type="none" w="med" len="med"/>
                      <a:tailEnd type="none" w="med" len="med"/>
                    </a:lnL>
                    <a:lnR w="38100" cap="flat" cmpd="sng" algn="ctr">
                      <a:solidFill>
                        <a:schemeClr val="accent6"/>
                      </a:solidFill>
                      <a:prstDash val="solid"/>
                      <a:round/>
                      <a:headEnd type="none" w="med" len="med"/>
                      <a:tailEnd type="none" w="med" len="med"/>
                    </a:lnR>
                    <a:lnT w="38100" cap="flat" cmpd="sng" algn="ctr">
                      <a:solidFill>
                        <a:schemeClr val="accent6"/>
                      </a:solidFill>
                      <a:prstDash val="solid"/>
                      <a:round/>
                      <a:headEnd type="none" w="med" len="med"/>
                      <a:tailEnd type="none" w="med" len="med"/>
                    </a:lnT>
                    <a:lnB w="38100" cap="flat" cmpd="sng" algn="ctr">
                      <a:solidFill>
                        <a:schemeClr val="accent6"/>
                      </a:solidFill>
                      <a:prstDash val="solid"/>
                      <a:round/>
                      <a:headEnd type="none" w="med" len="med"/>
                      <a:tailEnd type="none" w="med" len="med"/>
                    </a:lnB>
                    <a:noFill/>
                  </a:tcPr>
                </a:tc>
                <a:tc rowSpan="2" hMerge="1">
                  <a:txBody>
                    <a:bodyPr/>
                    <a:lstStyle/>
                    <a:p>
                      <a:endParaRPr lang="pl-PL"/>
                    </a:p>
                  </a:txBody>
                  <a:tcPr/>
                </a:tc>
                <a:tc gridSpan="3">
                  <a:txBody>
                    <a:bodyPr/>
                    <a:lstStyle/>
                    <a:p>
                      <a:pPr algn="ctr" fontAlgn="b"/>
                      <a:r>
                        <a:rPr lang="pl-PL" sz="1600" u="none" strike="noStrike" dirty="0">
                          <a:effectLst/>
                        </a:rPr>
                        <a:t>Sprawowanie opieki jest męczące/obciążające</a:t>
                      </a:r>
                      <a:endParaRPr lang="pl-PL" sz="1600" b="0" i="0" u="none" strike="noStrike" dirty="0">
                        <a:solidFill>
                          <a:srgbClr val="000000"/>
                        </a:solidFill>
                        <a:effectLst/>
                        <a:latin typeface="Arial"/>
                      </a:endParaRPr>
                    </a:p>
                  </a:txBody>
                  <a:tcPr marL="9525" marR="9525" marT="9525" marB="0" anchor="ctr">
                    <a:lnL w="38100" cap="flat" cmpd="sng" algn="ctr">
                      <a:solidFill>
                        <a:schemeClr val="accent6"/>
                      </a:solidFill>
                      <a:prstDash val="solid"/>
                      <a:round/>
                      <a:headEnd type="none" w="med" len="med"/>
                      <a:tailEnd type="none" w="med" len="med"/>
                    </a:lnL>
                    <a:lnR w="38100" cap="flat" cmpd="sng" algn="ctr">
                      <a:solidFill>
                        <a:schemeClr val="accent6"/>
                      </a:solidFill>
                      <a:prstDash val="solid"/>
                      <a:round/>
                      <a:headEnd type="none" w="med" len="med"/>
                      <a:tailEnd type="none" w="med" len="med"/>
                    </a:lnR>
                    <a:lnT w="38100" cap="flat" cmpd="sng" algn="ctr">
                      <a:solidFill>
                        <a:schemeClr val="accent6"/>
                      </a:solidFill>
                      <a:prstDash val="solid"/>
                      <a:round/>
                      <a:headEnd type="none" w="med" len="med"/>
                      <a:tailEnd type="none" w="med" len="med"/>
                    </a:lnT>
                    <a:lnB w="38100" cap="flat" cmpd="sng" algn="ctr">
                      <a:solidFill>
                        <a:schemeClr val="accent6"/>
                      </a:solidFill>
                      <a:prstDash val="solid"/>
                      <a:round/>
                      <a:headEnd type="none" w="med" len="med"/>
                      <a:tailEnd type="none" w="med" len="med"/>
                    </a:lnB>
                    <a:noFill/>
                  </a:tcPr>
                </a:tc>
                <a:tc hMerge="1">
                  <a:txBody>
                    <a:bodyPr/>
                    <a:lstStyle/>
                    <a:p>
                      <a:endParaRPr lang="pl-PL"/>
                    </a:p>
                  </a:txBody>
                  <a:tcPr/>
                </a:tc>
                <a:tc hMerge="1">
                  <a:txBody>
                    <a:bodyPr/>
                    <a:lstStyle/>
                    <a:p>
                      <a:endParaRPr lang="pl-PL"/>
                    </a:p>
                  </a:txBody>
                  <a:tcPr/>
                </a:tc>
                <a:tc rowSpan="2">
                  <a:txBody>
                    <a:bodyPr/>
                    <a:lstStyle/>
                    <a:p>
                      <a:pPr algn="ctr" fontAlgn="b"/>
                      <a:r>
                        <a:rPr lang="pl-PL" sz="1600" u="none" strike="noStrike" dirty="0">
                          <a:effectLst/>
                        </a:rPr>
                        <a:t>Ogółem</a:t>
                      </a:r>
                      <a:endParaRPr lang="pl-PL" sz="1600" b="0" i="0" u="none" strike="noStrike" dirty="0">
                        <a:solidFill>
                          <a:srgbClr val="000000"/>
                        </a:solidFill>
                        <a:effectLst/>
                        <a:latin typeface="Arial"/>
                      </a:endParaRPr>
                    </a:p>
                  </a:txBody>
                  <a:tcPr marL="9525" marR="9525" marT="9525" marB="0" anchor="ctr">
                    <a:lnL w="38100" cap="flat" cmpd="sng" algn="ctr">
                      <a:solidFill>
                        <a:schemeClr val="accent6"/>
                      </a:solidFill>
                      <a:prstDash val="solid"/>
                      <a:round/>
                      <a:headEnd type="none" w="med" len="med"/>
                      <a:tailEnd type="none" w="med" len="med"/>
                    </a:lnL>
                    <a:lnR w="38100" cap="flat" cmpd="sng" algn="ctr">
                      <a:solidFill>
                        <a:schemeClr val="accent6"/>
                      </a:solidFill>
                      <a:prstDash val="solid"/>
                      <a:round/>
                      <a:headEnd type="none" w="med" len="med"/>
                      <a:tailEnd type="none" w="med" len="med"/>
                    </a:lnR>
                    <a:lnT w="38100" cap="flat" cmpd="sng" algn="ctr">
                      <a:solidFill>
                        <a:schemeClr val="accent6"/>
                      </a:solidFill>
                      <a:prstDash val="solid"/>
                      <a:round/>
                      <a:headEnd type="none" w="med" len="med"/>
                      <a:tailEnd type="none" w="med" len="med"/>
                    </a:lnT>
                    <a:lnB w="38100" cap="flat" cmpd="sng" algn="ctr">
                      <a:solidFill>
                        <a:schemeClr val="accent6"/>
                      </a:solidFill>
                      <a:prstDash val="solid"/>
                      <a:round/>
                      <a:headEnd type="none" w="med" len="med"/>
                      <a:tailEnd type="none" w="med" len="med"/>
                    </a:lnB>
                    <a:noFill/>
                  </a:tcPr>
                </a:tc>
              </a:tr>
              <a:tr h="979674">
                <a:tc gridSpan="2" vMerge="1">
                  <a:txBody>
                    <a:bodyPr/>
                    <a:lstStyle/>
                    <a:p>
                      <a:endParaRPr lang="pl-PL"/>
                    </a:p>
                  </a:txBody>
                  <a:tcPr/>
                </a:tc>
                <a:tc hMerge="1" vMerge="1">
                  <a:txBody>
                    <a:bodyPr/>
                    <a:lstStyle/>
                    <a:p>
                      <a:endParaRPr lang="pl-PL"/>
                    </a:p>
                  </a:txBody>
                  <a:tcPr/>
                </a:tc>
                <a:tc>
                  <a:txBody>
                    <a:bodyPr/>
                    <a:lstStyle/>
                    <a:p>
                      <a:pPr algn="ctr" fontAlgn="b"/>
                      <a:r>
                        <a:rPr lang="pl-PL" sz="1600" u="none" strike="noStrike" dirty="0">
                          <a:effectLst/>
                        </a:rPr>
                        <a:t>Tak</a:t>
                      </a:r>
                      <a:endParaRPr lang="pl-PL" sz="1600" b="0" i="0" u="none" strike="noStrike" dirty="0">
                        <a:solidFill>
                          <a:srgbClr val="000000"/>
                        </a:solidFill>
                        <a:effectLst/>
                        <a:latin typeface="Arial"/>
                      </a:endParaRPr>
                    </a:p>
                  </a:txBody>
                  <a:tcPr marL="9525" marR="9525" marT="9525" marB="0" anchor="ctr">
                    <a:lnL w="38100" cap="flat" cmpd="sng" algn="ctr">
                      <a:solidFill>
                        <a:schemeClr val="accent6"/>
                      </a:solidFill>
                      <a:prstDash val="solid"/>
                      <a:round/>
                      <a:headEnd type="none" w="med" len="med"/>
                      <a:tailEnd type="none" w="med" len="med"/>
                    </a:lnL>
                    <a:lnR w="38100" cap="flat" cmpd="sng" algn="ctr">
                      <a:solidFill>
                        <a:schemeClr val="accent6"/>
                      </a:solidFill>
                      <a:prstDash val="solid"/>
                      <a:round/>
                      <a:headEnd type="none" w="med" len="med"/>
                      <a:tailEnd type="none" w="med" len="med"/>
                    </a:lnR>
                    <a:lnT w="38100" cap="flat" cmpd="sng" algn="ctr">
                      <a:solidFill>
                        <a:schemeClr val="accent6"/>
                      </a:solidFill>
                      <a:prstDash val="solid"/>
                      <a:round/>
                      <a:headEnd type="none" w="med" len="med"/>
                      <a:tailEnd type="none" w="med" len="med"/>
                    </a:lnT>
                    <a:lnB w="38100" cap="flat" cmpd="sng" algn="ctr">
                      <a:solidFill>
                        <a:schemeClr val="accent6"/>
                      </a:solidFill>
                      <a:prstDash val="solid"/>
                      <a:round/>
                      <a:headEnd type="none" w="med" len="med"/>
                      <a:tailEnd type="none" w="med" len="med"/>
                    </a:lnB>
                    <a:noFill/>
                  </a:tcPr>
                </a:tc>
                <a:tc>
                  <a:txBody>
                    <a:bodyPr/>
                    <a:lstStyle/>
                    <a:p>
                      <a:pPr algn="ctr" fontAlgn="b"/>
                      <a:r>
                        <a:rPr lang="pl-PL" sz="1600" u="none" strike="noStrike" dirty="0">
                          <a:effectLst/>
                        </a:rPr>
                        <a:t>Trudno powiedzieć</a:t>
                      </a:r>
                      <a:endParaRPr lang="pl-PL" sz="1600" b="0" i="0" u="none" strike="noStrike" dirty="0">
                        <a:solidFill>
                          <a:srgbClr val="000000"/>
                        </a:solidFill>
                        <a:effectLst/>
                        <a:latin typeface="Arial"/>
                      </a:endParaRPr>
                    </a:p>
                  </a:txBody>
                  <a:tcPr marL="9525" marR="9525" marT="9525" marB="0" anchor="ctr">
                    <a:lnL w="38100" cap="flat" cmpd="sng" algn="ctr">
                      <a:solidFill>
                        <a:schemeClr val="accent6"/>
                      </a:solidFill>
                      <a:prstDash val="solid"/>
                      <a:round/>
                      <a:headEnd type="none" w="med" len="med"/>
                      <a:tailEnd type="none" w="med" len="med"/>
                    </a:lnL>
                    <a:lnR w="38100" cap="flat" cmpd="sng" algn="ctr">
                      <a:solidFill>
                        <a:schemeClr val="accent6"/>
                      </a:solidFill>
                      <a:prstDash val="solid"/>
                      <a:round/>
                      <a:headEnd type="none" w="med" len="med"/>
                      <a:tailEnd type="none" w="med" len="med"/>
                    </a:lnR>
                    <a:lnT w="38100" cap="flat" cmpd="sng" algn="ctr">
                      <a:solidFill>
                        <a:schemeClr val="accent6"/>
                      </a:solidFill>
                      <a:prstDash val="solid"/>
                      <a:round/>
                      <a:headEnd type="none" w="med" len="med"/>
                      <a:tailEnd type="none" w="med" len="med"/>
                    </a:lnT>
                    <a:lnB w="38100" cap="flat" cmpd="sng" algn="ctr">
                      <a:solidFill>
                        <a:schemeClr val="accent6"/>
                      </a:solidFill>
                      <a:prstDash val="solid"/>
                      <a:round/>
                      <a:headEnd type="none" w="med" len="med"/>
                      <a:tailEnd type="none" w="med" len="med"/>
                    </a:lnB>
                    <a:noFill/>
                  </a:tcPr>
                </a:tc>
                <a:tc>
                  <a:txBody>
                    <a:bodyPr/>
                    <a:lstStyle/>
                    <a:p>
                      <a:pPr algn="ctr" fontAlgn="b"/>
                      <a:r>
                        <a:rPr lang="pl-PL" sz="1600" u="none" strike="noStrike" dirty="0">
                          <a:effectLst/>
                        </a:rPr>
                        <a:t>Nie</a:t>
                      </a:r>
                      <a:endParaRPr lang="pl-PL" sz="1600" b="0" i="0" u="none" strike="noStrike" dirty="0">
                        <a:solidFill>
                          <a:srgbClr val="000000"/>
                        </a:solidFill>
                        <a:effectLst/>
                        <a:latin typeface="Arial"/>
                      </a:endParaRPr>
                    </a:p>
                  </a:txBody>
                  <a:tcPr marL="9525" marR="9525" marT="9525" marB="0" anchor="ctr">
                    <a:lnL w="38100" cap="flat" cmpd="sng" algn="ctr">
                      <a:solidFill>
                        <a:schemeClr val="accent6"/>
                      </a:solidFill>
                      <a:prstDash val="solid"/>
                      <a:round/>
                      <a:headEnd type="none" w="med" len="med"/>
                      <a:tailEnd type="none" w="med" len="med"/>
                    </a:lnL>
                    <a:lnR w="38100" cap="flat" cmpd="sng" algn="ctr">
                      <a:solidFill>
                        <a:schemeClr val="accent6"/>
                      </a:solidFill>
                      <a:prstDash val="solid"/>
                      <a:round/>
                      <a:headEnd type="none" w="med" len="med"/>
                      <a:tailEnd type="none" w="med" len="med"/>
                    </a:lnR>
                    <a:lnT w="38100" cap="flat" cmpd="sng" algn="ctr">
                      <a:solidFill>
                        <a:schemeClr val="accent6"/>
                      </a:solidFill>
                      <a:prstDash val="solid"/>
                      <a:round/>
                      <a:headEnd type="none" w="med" len="med"/>
                      <a:tailEnd type="none" w="med" len="med"/>
                    </a:lnT>
                    <a:lnB w="38100" cap="flat" cmpd="sng" algn="ctr">
                      <a:solidFill>
                        <a:schemeClr val="accent6"/>
                      </a:solidFill>
                      <a:prstDash val="solid"/>
                      <a:round/>
                      <a:headEnd type="none" w="med" len="med"/>
                      <a:tailEnd type="none" w="med" len="med"/>
                    </a:lnB>
                    <a:noFill/>
                  </a:tcPr>
                </a:tc>
                <a:tc vMerge="1">
                  <a:txBody>
                    <a:bodyPr/>
                    <a:lstStyle/>
                    <a:p>
                      <a:endParaRPr lang="pl-PL"/>
                    </a:p>
                  </a:txBody>
                  <a:tcPr/>
                </a:tc>
              </a:tr>
              <a:tr h="1154664">
                <a:tc rowSpan="2">
                  <a:txBody>
                    <a:bodyPr/>
                    <a:lstStyle/>
                    <a:p>
                      <a:pPr algn="ctr" fontAlgn="t"/>
                      <a:r>
                        <a:rPr lang="pl-PL" sz="1600" u="none" strike="noStrike" dirty="0">
                          <a:effectLst/>
                        </a:rPr>
                        <a:t>Przygotowywał się do opieki...</a:t>
                      </a:r>
                      <a:endParaRPr lang="pl-PL" sz="1600" b="0" i="0" u="none" strike="noStrike" dirty="0">
                        <a:solidFill>
                          <a:srgbClr val="000000"/>
                        </a:solidFill>
                        <a:effectLst/>
                        <a:latin typeface="Arial"/>
                      </a:endParaRPr>
                    </a:p>
                  </a:txBody>
                  <a:tcPr marL="9525" marR="9525" marT="9525" marB="0" anchor="ctr">
                    <a:lnL w="38100" cap="flat" cmpd="sng" algn="ctr">
                      <a:solidFill>
                        <a:schemeClr val="accent6"/>
                      </a:solidFill>
                      <a:prstDash val="solid"/>
                      <a:round/>
                      <a:headEnd type="none" w="med" len="med"/>
                      <a:tailEnd type="none" w="med" len="med"/>
                    </a:lnL>
                    <a:lnR w="38100" cap="flat" cmpd="sng" algn="ctr">
                      <a:solidFill>
                        <a:schemeClr val="accent6"/>
                      </a:solidFill>
                      <a:prstDash val="solid"/>
                      <a:round/>
                      <a:headEnd type="none" w="med" len="med"/>
                      <a:tailEnd type="none" w="med" len="med"/>
                    </a:lnR>
                    <a:lnT w="38100" cap="flat" cmpd="sng" algn="ctr">
                      <a:solidFill>
                        <a:schemeClr val="accent6"/>
                      </a:solidFill>
                      <a:prstDash val="solid"/>
                      <a:round/>
                      <a:headEnd type="none" w="med" len="med"/>
                      <a:tailEnd type="none" w="med" len="med"/>
                    </a:lnT>
                    <a:lnB w="38100" cap="flat" cmpd="sng" algn="ctr">
                      <a:solidFill>
                        <a:schemeClr val="accent6"/>
                      </a:solidFill>
                      <a:prstDash val="solid"/>
                      <a:round/>
                      <a:headEnd type="none" w="med" len="med"/>
                      <a:tailEnd type="none" w="med" len="med"/>
                    </a:lnB>
                    <a:noFill/>
                  </a:tcPr>
                </a:tc>
                <a:tc>
                  <a:txBody>
                    <a:bodyPr/>
                    <a:lstStyle/>
                    <a:p>
                      <a:pPr algn="ctr" fontAlgn="t"/>
                      <a:r>
                        <a:rPr lang="pl-PL" sz="2200" u="none" strike="noStrike" dirty="0">
                          <a:effectLst/>
                        </a:rPr>
                        <a:t>Tak</a:t>
                      </a:r>
                      <a:endParaRPr lang="pl-PL" sz="2200" b="0" i="0" u="none" strike="noStrike" dirty="0">
                        <a:solidFill>
                          <a:srgbClr val="000000"/>
                        </a:solidFill>
                        <a:effectLst/>
                        <a:latin typeface="Arial"/>
                      </a:endParaRPr>
                    </a:p>
                  </a:txBody>
                  <a:tcPr marL="9525" marR="9525" marT="9525" marB="0" anchor="ctr">
                    <a:lnL w="38100" cap="flat" cmpd="sng" algn="ctr">
                      <a:solidFill>
                        <a:schemeClr val="accent6"/>
                      </a:solidFill>
                      <a:prstDash val="solid"/>
                      <a:round/>
                      <a:headEnd type="none" w="med" len="med"/>
                      <a:tailEnd type="none" w="med" len="med"/>
                    </a:lnL>
                    <a:lnR w="38100" cap="flat" cmpd="sng" algn="ctr">
                      <a:solidFill>
                        <a:schemeClr val="accent6"/>
                      </a:solidFill>
                      <a:prstDash val="solid"/>
                      <a:round/>
                      <a:headEnd type="none" w="med" len="med"/>
                      <a:tailEnd type="none" w="med" len="med"/>
                    </a:lnR>
                    <a:lnT w="38100" cap="flat" cmpd="sng" algn="ctr">
                      <a:solidFill>
                        <a:schemeClr val="accent6"/>
                      </a:solidFill>
                      <a:prstDash val="solid"/>
                      <a:round/>
                      <a:headEnd type="none" w="med" len="med"/>
                      <a:tailEnd type="none" w="med" len="med"/>
                    </a:lnT>
                    <a:lnB w="38100" cap="flat" cmpd="sng" algn="ctr">
                      <a:solidFill>
                        <a:schemeClr val="accent6"/>
                      </a:solidFill>
                      <a:prstDash val="solid"/>
                      <a:round/>
                      <a:headEnd type="none" w="med" len="med"/>
                      <a:tailEnd type="none" w="med" len="med"/>
                    </a:lnB>
                    <a:noFill/>
                  </a:tcPr>
                </a:tc>
                <a:tc>
                  <a:txBody>
                    <a:bodyPr/>
                    <a:lstStyle/>
                    <a:p>
                      <a:pPr algn="ctr" fontAlgn="ctr"/>
                      <a:r>
                        <a:rPr lang="pl-PL" sz="2200" u="none" strike="noStrike" dirty="0">
                          <a:effectLst/>
                        </a:rPr>
                        <a:t>66,7%</a:t>
                      </a:r>
                      <a:endParaRPr lang="pl-PL" sz="2200" b="0" i="0" u="none" strike="noStrike" dirty="0">
                        <a:solidFill>
                          <a:srgbClr val="000000"/>
                        </a:solidFill>
                        <a:effectLst/>
                        <a:latin typeface="Arial"/>
                      </a:endParaRPr>
                    </a:p>
                  </a:txBody>
                  <a:tcPr marL="9525" marR="9525" marT="9525" marB="0" anchor="ctr">
                    <a:lnL w="38100" cap="flat" cmpd="sng" algn="ctr">
                      <a:solidFill>
                        <a:schemeClr val="accent6"/>
                      </a:solidFill>
                      <a:prstDash val="solid"/>
                      <a:round/>
                      <a:headEnd type="none" w="med" len="med"/>
                      <a:tailEnd type="none" w="med" len="med"/>
                    </a:lnL>
                    <a:lnR w="38100" cap="flat" cmpd="sng" algn="ctr">
                      <a:solidFill>
                        <a:schemeClr val="accent6"/>
                      </a:solidFill>
                      <a:prstDash val="solid"/>
                      <a:round/>
                      <a:headEnd type="none" w="med" len="med"/>
                      <a:tailEnd type="none" w="med" len="med"/>
                    </a:lnR>
                    <a:lnT w="38100" cap="flat" cmpd="sng" algn="ctr">
                      <a:solidFill>
                        <a:schemeClr val="accent6"/>
                      </a:solidFill>
                      <a:prstDash val="solid"/>
                      <a:round/>
                      <a:headEnd type="none" w="med" len="med"/>
                      <a:tailEnd type="none" w="med" len="med"/>
                    </a:lnT>
                    <a:lnB w="38100" cap="flat" cmpd="sng" algn="ctr">
                      <a:solidFill>
                        <a:schemeClr val="accent6"/>
                      </a:solidFill>
                      <a:prstDash val="solid"/>
                      <a:round/>
                      <a:headEnd type="none" w="med" len="med"/>
                      <a:tailEnd type="none" w="med" len="med"/>
                    </a:lnB>
                    <a:noFill/>
                  </a:tcPr>
                </a:tc>
                <a:tc>
                  <a:txBody>
                    <a:bodyPr/>
                    <a:lstStyle/>
                    <a:p>
                      <a:pPr algn="ctr" fontAlgn="ctr"/>
                      <a:r>
                        <a:rPr lang="pl-PL" sz="2200" u="none" strike="noStrike" dirty="0">
                          <a:effectLst/>
                        </a:rPr>
                        <a:t>16,7%</a:t>
                      </a:r>
                      <a:endParaRPr lang="pl-PL" sz="2200" b="0" i="0" u="none" strike="noStrike" dirty="0">
                        <a:solidFill>
                          <a:srgbClr val="000000"/>
                        </a:solidFill>
                        <a:effectLst/>
                        <a:latin typeface="Arial"/>
                      </a:endParaRPr>
                    </a:p>
                  </a:txBody>
                  <a:tcPr marL="9525" marR="9525" marT="9525" marB="0" anchor="ctr">
                    <a:lnL w="38100" cap="flat" cmpd="sng" algn="ctr">
                      <a:solidFill>
                        <a:schemeClr val="accent6"/>
                      </a:solidFill>
                      <a:prstDash val="solid"/>
                      <a:round/>
                      <a:headEnd type="none" w="med" len="med"/>
                      <a:tailEnd type="none" w="med" len="med"/>
                    </a:lnL>
                    <a:lnR w="38100" cap="flat" cmpd="sng" algn="ctr">
                      <a:solidFill>
                        <a:schemeClr val="accent6"/>
                      </a:solidFill>
                      <a:prstDash val="solid"/>
                      <a:round/>
                      <a:headEnd type="none" w="med" len="med"/>
                      <a:tailEnd type="none" w="med" len="med"/>
                    </a:lnR>
                    <a:lnT w="38100" cap="flat" cmpd="sng" algn="ctr">
                      <a:solidFill>
                        <a:schemeClr val="accent6"/>
                      </a:solidFill>
                      <a:prstDash val="solid"/>
                      <a:round/>
                      <a:headEnd type="none" w="med" len="med"/>
                      <a:tailEnd type="none" w="med" len="med"/>
                    </a:lnT>
                    <a:lnB w="38100" cap="flat" cmpd="sng" algn="ctr">
                      <a:solidFill>
                        <a:schemeClr val="accent6"/>
                      </a:solidFill>
                      <a:prstDash val="solid"/>
                      <a:round/>
                      <a:headEnd type="none" w="med" len="med"/>
                      <a:tailEnd type="none" w="med" len="med"/>
                    </a:lnB>
                    <a:noFill/>
                  </a:tcPr>
                </a:tc>
                <a:tc>
                  <a:txBody>
                    <a:bodyPr/>
                    <a:lstStyle/>
                    <a:p>
                      <a:pPr algn="ctr" fontAlgn="ctr"/>
                      <a:r>
                        <a:rPr lang="pl-PL" sz="2200" u="none" strike="noStrike" dirty="0">
                          <a:effectLst/>
                        </a:rPr>
                        <a:t>16,7%</a:t>
                      </a:r>
                      <a:endParaRPr lang="pl-PL" sz="2200" b="0" i="0" u="none" strike="noStrike" dirty="0">
                        <a:solidFill>
                          <a:srgbClr val="000000"/>
                        </a:solidFill>
                        <a:effectLst/>
                        <a:latin typeface="Arial"/>
                      </a:endParaRPr>
                    </a:p>
                  </a:txBody>
                  <a:tcPr marL="9525" marR="9525" marT="9525" marB="0" anchor="ctr">
                    <a:lnL w="38100" cap="flat" cmpd="sng" algn="ctr">
                      <a:solidFill>
                        <a:schemeClr val="accent6"/>
                      </a:solidFill>
                      <a:prstDash val="solid"/>
                      <a:round/>
                      <a:headEnd type="none" w="med" len="med"/>
                      <a:tailEnd type="none" w="med" len="med"/>
                    </a:lnL>
                    <a:lnR w="38100" cap="flat" cmpd="sng" algn="ctr">
                      <a:solidFill>
                        <a:schemeClr val="accent6"/>
                      </a:solidFill>
                      <a:prstDash val="solid"/>
                      <a:round/>
                      <a:headEnd type="none" w="med" len="med"/>
                      <a:tailEnd type="none" w="med" len="med"/>
                    </a:lnR>
                    <a:lnT w="38100" cap="flat" cmpd="sng" algn="ctr">
                      <a:solidFill>
                        <a:schemeClr val="accent6"/>
                      </a:solidFill>
                      <a:prstDash val="solid"/>
                      <a:round/>
                      <a:headEnd type="none" w="med" len="med"/>
                      <a:tailEnd type="none" w="med" len="med"/>
                    </a:lnT>
                    <a:lnB w="38100" cap="flat" cmpd="sng" algn="ctr">
                      <a:solidFill>
                        <a:schemeClr val="accent6"/>
                      </a:solidFill>
                      <a:prstDash val="solid"/>
                      <a:round/>
                      <a:headEnd type="none" w="med" len="med"/>
                      <a:tailEnd type="none" w="med" len="med"/>
                    </a:lnB>
                    <a:noFill/>
                  </a:tcPr>
                </a:tc>
                <a:tc>
                  <a:txBody>
                    <a:bodyPr/>
                    <a:lstStyle/>
                    <a:p>
                      <a:pPr algn="ctr" fontAlgn="ctr"/>
                      <a:r>
                        <a:rPr lang="pl-PL" sz="2200" u="none" strike="noStrike" dirty="0">
                          <a:effectLst/>
                        </a:rPr>
                        <a:t>100,0%</a:t>
                      </a:r>
                      <a:endParaRPr lang="pl-PL" sz="2200" b="0" i="0" u="none" strike="noStrike" dirty="0">
                        <a:solidFill>
                          <a:srgbClr val="000000"/>
                        </a:solidFill>
                        <a:effectLst/>
                        <a:latin typeface="Arial"/>
                      </a:endParaRPr>
                    </a:p>
                  </a:txBody>
                  <a:tcPr marL="9525" marR="9525" marT="9525" marB="0" anchor="ctr">
                    <a:lnL w="38100" cap="flat" cmpd="sng" algn="ctr">
                      <a:solidFill>
                        <a:schemeClr val="accent6"/>
                      </a:solidFill>
                      <a:prstDash val="solid"/>
                      <a:round/>
                      <a:headEnd type="none" w="med" len="med"/>
                      <a:tailEnd type="none" w="med" len="med"/>
                    </a:lnL>
                    <a:lnR w="38100" cap="flat" cmpd="sng" algn="ctr">
                      <a:solidFill>
                        <a:schemeClr val="accent6"/>
                      </a:solidFill>
                      <a:prstDash val="solid"/>
                      <a:round/>
                      <a:headEnd type="none" w="med" len="med"/>
                      <a:tailEnd type="none" w="med" len="med"/>
                    </a:lnR>
                    <a:lnT w="38100" cap="flat" cmpd="sng" algn="ctr">
                      <a:solidFill>
                        <a:schemeClr val="accent6"/>
                      </a:solidFill>
                      <a:prstDash val="solid"/>
                      <a:round/>
                      <a:headEnd type="none" w="med" len="med"/>
                      <a:tailEnd type="none" w="med" len="med"/>
                    </a:lnT>
                    <a:lnB w="38100" cap="flat" cmpd="sng" algn="ctr">
                      <a:solidFill>
                        <a:schemeClr val="accent6"/>
                      </a:solidFill>
                      <a:prstDash val="solid"/>
                      <a:round/>
                      <a:headEnd type="none" w="med" len="med"/>
                      <a:tailEnd type="none" w="med" len="med"/>
                    </a:lnB>
                    <a:noFill/>
                  </a:tcPr>
                </a:tc>
              </a:tr>
              <a:tr h="1154664">
                <a:tc vMerge="1">
                  <a:txBody>
                    <a:bodyPr/>
                    <a:lstStyle/>
                    <a:p>
                      <a:endParaRPr lang="pl-PL"/>
                    </a:p>
                  </a:txBody>
                  <a:tcPr/>
                </a:tc>
                <a:tc>
                  <a:txBody>
                    <a:bodyPr/>
                    <a:lstStyle/>
                    <a:p>
                      <a:pPr algn="ctr" fontAlgn="t"/>
                      <a:r>
                        <a:rPr lang="pl-PL" sz="2200" u="none" strike="noStrike">
                          <a:effectLst/>
                        </a:rPr>
                        <a:t>Nie</a:t>
                      </a:r>
                      <a:endParaRPr lang="pl-PL" sz="2200" b="0" i="0" u="none" strike="noStrike">
                        <a:solidFill>
                          <a:srgbClr val="000000"/>
                        </a:solidFill>
                        <a:effectLst/>
                        <a:latin typeface="Arial"/>
                      </a:endParaRPr>
                    </a:p>
                  </a:txBody>
                  <a:tcPr marL="9525" marR="9525" marT="9525" marB="0" anchor="ctr">
                    <a:lnL w="38100" cap="flat" cmpd="sng" algn="ctr">
                      <a:solidFill>
                        <a:schemeClr val="accent6"/>
                      </a:solidFill>
                      <a:prstDash val="solid"/>
                      <a:round/>
                      <a:headEnd type="none" w="med" len="med"/>
                      <a:tailEnd type="none" w="med" len="med"/>
                    </a:lnL>
                    <a:lnR w="38100" cap="flat" cmpd="sng" algn="ctr">
                      <a:solidFill>
                        <a:schemeClr val="accent6"/>
                      </a:solidFill>
                      <a:prstDash val="solid"/>
                      <a:round/>
                      <a:headEnd type="none" w="med" len="med"/>
                      <a:tailEnd type="none" w="med" len="med"/>
                    </a:lnR>
                    <a:lnT w="38100" cap="flat" cmpd="sng" algn="ctr">
                      <a:solidFill>
                        <a:schemeClr val="accent6"/>
                      </a:solidFill>
                      <a:prstDash val="solid"/>
                      <a:round/>
                      <a:headEnd type="none" w="med" len="med"/>
                      <a:tailEnd type="none" w="med" len="med"/>
                    </a:lnT>
                    <a:lnB w="38100" cap="flat" cmpd="sng" algn="ctr">
                      <a:solidFill>
                        <a:schemeClr val="accent6"/>
                      </a:solidFill>
                      <a:prstDash val="solid"/>
                      <a:round/>
                      <a:headEnd type="none" w="med" len="med"/>
                      <a:tailEnd type="none" w="med" len="med"/>
                    </a:lnB>
                    <a:noFill/>
                  </a:tcPr>
                </a:tc>
                <a:tc>
                  <a:txBody>
                    <a:bodyPr/>
                    <a:lstStyle/>
                    <a:p>
                      <a:pPr algn="ctr" fontAlgn="ctr"/>
                      <a:r>
                        <a:rPr lang="pl-PL" sz="2200" u="none" strike="noStrike">
                          <a:effectLst/>
                        </a:rPr>
                        <a:t>51,2%</a:t>
                      </a:r>
                      <a:endParaRPr lang="pl-PL" sz="2200" b="0" i="0" u="none" strike="noStrike">
                        <a:solidFill>
                          <a:srgbClr val="000000"/>
                        </a:solidFill>
                        <a:effectLst/>
                        <a:latin typeface="Arial"/>
                      </a:endParaRPr>
                    </a:p>
                  </a:txBody>
                  <a:tcPr marL="9525" marR="9525" marT="9525" marB="0" anchor="ctr">
                    <a:lnL w="38100" cap="flat" cmpd="sng" algn="ctr">
                      <a:solidFill>
                        <a:schemeClr val="accent6"/>
                      </a:solidFill>
                      <a:prstDash val="solid"/>
                      <a:round/>
                      <a:headEnd type="none" w="med" len="med"/>
                      <a:tailEnd type="none" w="med" len="med"/>
                    </a:lnL>
                    <a:lnR w="38100" cap="flat" cmpd="sng" algn="ctr">
                      <a:solidFill>
                        <a:schemeClr val="accent6"/>
                      </a:solidFill>
                      <a:prstDash val="solid"/>
                      <a:round/>
                      <a:headEnd type="none" w="med" len="med"/>
                      <a:tailEnd type="none" w="med" len="med"/>
                    </a:lnR>
                    <a:lnT w="38100" cap="flat" cmpd="sng" algn="ctr">
                      <a:solidFill>
                        <a:schemeClr val="accent6"/>
                      </a:solidFill>
                      <a:prstDash val="solid"/>
                      <a:round/>
                      <a:headEnd type="none" w="med" len="med"/>
                      <a:tailEnd type="none" w="med" len="med"/>
                    </a:lnT>
                    <a:lnB w="38100" cap="flat" cmpd="sng" algn="ctr">
                      <a:solidFill>
                        <a:schemeClr val="accent6"/>
                      </a:solidFill>
                      <a:prstDash val="solid"/>
                      <a:round/>
                      <a:headEnd type="none" w="med" len="med"/>
                      <a:tailEnd type="none" w="med" len="med"/>
                    </a:lnB>
                    <a:noFill/>
                  </a:tcPr>
                </a:tc>
                <a:tc>
                  <a:txBody>
                    <a:bodyPr/>
                    <a:lstStyle/>
                    <a:p>
                      <a:pPr algn="ctr" fontAlgn="ctr"/>
                      <a:r>
                        <a:rPr lang="pl-PL" sz="2200" u="none" strike="noStrike" dirty="0">
                          <a:effectLst/>
                        </a:rPr>
                        <a:t>17,1%</a:t>
                      </a:r>
                      <a:endParaRPr lang="pl-PL" sz="2200" b="0" i="0" u="none" strike="noStrike" dirty="0">
                        <a:solidFill>
                          <a:srgbClr val="000000"/>
                        </a:solidFill>
                        <a:effectLst/>
                        <a:latin typeface="Arial"/>
                      </a:endParaRPr>
                    </a:p>
                  </a:txBody>
                  <a:tcPr marL="9525" marR="9525" marT="9525" marB="0" anchor="ctr">
                    <a:lnL w="38100" cap="flat" cmpd="sng" algn="ctr">
                      <a:solidFill>
                        <a:schemeClr val="accent6"/>
                      </a:solidFill>
                      <a:prstDash val="solid"/>
                      <a:round/>
                      <a:headEnd type="none" w="med" len="med"/>
                      <a:tailEnd type="none" w="med" len="med"/>
                    </a:lnL>
                    <a:lnR w="38100" cap="flat" cmpd="sng" algn="ctr">
                      <a:solidFill>
                        <a:schemeClr val="accent6"/>
                      </a:solidFill>
                      <a:prstDash val="solid"/>
                      <a:round/>
                      <a:headEnd type="none" w="med" len="med"/>
                      <a:tailEnd type="none" w="med" len="med"/>
                    </a:lnR>
                    <a:lnT w="38100" cap="flat" cmpd="sng" algn="ctr">
                      <a:solidFill>
                        <a:schemeClr val="accent6"/>
                      </a:solidFill>
                      <a:prstDash val="solid"/>
                      <a:round/>
                      <a:headEnd type="none" w="med" len="med"/>
                      <a:tailEnd type="none" w="med" len="med"/>
                    </a:lnT>
                    <a:lnB w="38100" cap="flat" cmpd="sng" algn="ctr">
                      <a:solidFill>
                        <a:schemeClr val="accent6"/>
                      </a:solidFill>
                      <a:prstDash val="solid"/>
                      <a:round/>
                      <a:headEnd type="none" w="med" len="med"/>
                      <a:tailEnd type="none" w="med" len="med"/>
                    </a:lnB>
                    <a:noFill/>
                  </a:tcPr>
                </a:tc>
                <a:tc>
                  <a:txBody>
                    <a:bodyPr/>
                    <a:lstStyle/>
                    <a:p>
                      <a:pPr algn="ctr" fontAlgn="ctr"/>
                      <a:r>
                        <a:rPr lang="pl-PL" sz="2200" u="none" strike="noStrike" dirty="0">
                          <a:effectLst/>
                        </a:rPr>
                        <a:t>31,7%</a:t>
                      </a:r>
                      <a:endParaRPr lang="pl-PL" sz="2200" b="0" i="0" u="none" strike="noStrike" dirty="0">
                        <a:solidFill>
                          <a:srgbClr val="000000"/>
                        </a:solidFill>
                        <a:effectLst/>
                        <a:latin typeface="Arial"/>
                      </a:endParaRPr>
                    </a:p>
                  </a:txBody>
                  <a:tcPr marL="9525" marR="9525" marT="9525" marB="0" anchor="ctr">
                    <a:lnL w="38100" cap="flat" cmpd="sng" algn="ctr">
                      <a:solidFill>
                        <a:schemeClr val="accent6"/>
                      </a:solidFill>
                      <a:prstDash val="solid"/>
                      <a:round/>
                      <a:headEnd type="none" w="med" len="med"/>
                      <a:tailEnd type="none" w="med" len="med"/>
                    </a:lnL>
                    <a:lnR w="38100" cap="flat" cmpd="sng" algn="ctr">
                      <a:solidFill>
                        <a:schemeClr val="accent6"/>
                      </a:solidFill>
                      <a:prstDash val="solid"/>
                      <a:round/>
                      <a:headEnd type="none" w="med" len="med"/>
                      <a:tailEnd type="none" w="med" len="med"/>
                    </a:lnR>
                    <a:lnT w="38100" cap="flat" cmpd="sng" algn="ctr">
                      <a:solidFill>
                        <a:schemeClr val="accent6"/>
                      </a:solidFill>
                      <a:prstDash val="solid"/>
                      <a:round/>
                      <a:headEnd type="none" w="med" len="med"/>
                      <a:tailEnd type="none" w="med" len="med"/>
                    </a:lnT>
                    <a:lnB w="38100" cap="flat" cmpd="sng" algn="ctr">
                      <a:solidFill>
                        <a:schemeClr val="accent6"/>
                      </a:solidFill>
                      <a:prstDash val="solid"/>
                      <a:round/>
                      <a:headEnd type="none" w="med" len="med"/>
                      <a:tailEnd type="none" w="med" len="med"/>
                    </a:lnB>
                    <a:noFill/>
                  </a:tcPr>
                </a:tc>
                <a:tc>
                  <a:txBody>
                    <a:bodyPr/>
                    <a:lstStyle/>
                    <a:p>
                      <a:pPr algn="ctr" fontAlgn="ctr"/>
                      <a:r>
                        <a:rPr lang="pl-PL" sz="2200" u="none" strike="noStrike" dirty="0">
                          <a:effectLst/>
                        </a:rPr>
                        <a:t>100,0%</a:t>
                      </a:r>
                      <a:endParaRPr lang="pl-PL" sz="2200" b="0" i="0" u="none" strike="noStrike" dirty="0">
                        <a:solidFill>
                          <a:srgbClr val="000000"/>
                        </a:solidFill>
                        <a:effectLst/>
                        <a:latin typeface="Arial"/>
                      </a:endParaRPr>
                    </a:p>
                  </a:txBody>
                  <a:tcPr marL="9525" marR="9525" marT="9525" marB="0" anchor="ctr">
                    <a:lnL w="38100" cap="flat" cmpd="sng" algn="ctr">
                      <a:solidFill>
                        <a:schemeClr val="accent6"/>
                      </a:solidFill>
                      <a:prstDash val="solid"/>
                      <a:round/>
                      <a:headEnd type="none" w="med" len="med"/>
                      <a:tailEnd type="none" w="med" len="med"/>
                    </a:lnL>
                    <a:lnR w="38100" cap="flat" cmpd="sng" algn="ctr">
                      <a:solidFill>
                        <a:schemeClr val="accent6"/>
                      </a:solidFill>
                      <a:prstDash val="solid"/>
                      <a:round/>
                      <a:headEnd type="none" w="med" len="med"/>
                      <a:tailEnd type="none" w="med" len="med"/>
                    </a:lnR>
                    <a:lnT w="38100" cap="flat" cmpd="sng" algn="ctr">
                      <a:solidFill>
                        <a:schemeClr val="accent6"/>
                      </a:solidFill>
                      <a:prstDash val="solid"/>
                      <a:round/>
                      <a:headEnd type="none" w="med" len="med"/>
                      <a:tailEnd type="none" w="med" len="med"/>
                    </a:lnT>
                    <a:lnB w="38100" cap="flat" cmpd="sng" algn="ctr">
                      <a:solidFill>
                        <a:schemeClr val="accent6"/>
                      </a:solidFill>
                      <a:prstDash val="solid"/>
                      <a:round/>
                      <a:headEnd type="none" w="med" len="med"/>
                      <a:tailEnd type="none" w="med" len="med"/>
                    </a:lnB>
                    <a:noFill/>
                  </a:tcPr>
                </a:tc>
              </a:tr>
              <a:tr h="1178720">
                <a:tc gridSpan="2">
                  <a:txBody>
                    <a:bodyPr/>
                    <a:lstStyle/>
                    <a:p>
                      <a:pPr algn="ctr" fontAlgn="t"/>
                      <a:r>
                        <a:rPr lang="pl-PL" sz="2200" u="none" strike="noStrike" dirty="0">
                          <a:effectLst/>
                        </a:rPr>
                        <a:t>Ogółem</a:t>
                      </a:r>
                      <a:endParaRPr lang="pl-PL" sz="2200" b="0" i="0" u="none" strike="noStrike" dirty="0">
                        <a:solidFill>
                          <a:srgbClr val="000000"/>
                        </a:solidFill>
                        <a:effectLst/>
                        <a:latin typeface="Arial"/>
                      </a:endParaRPr>
                    </a:p>
                  </a:txBody>
                  <a:tcPr marL="9525" marR="9525" marT="9525" marB="0" anchor="ctr">
                    <a:lnL w="38100" cap="flat" cmpd="sng" algn="ctr">
                      <a:solidFill>
                        <a:schemeClr val="accent6"/>
                      </a:solidFill>
                      <a:prstDash val="solid"/>
                      <a:round/>
                      <a:headEnd type="none" w="med" len="med"/>
                      <a:tailEnd type="none" w="med" len="med"/>
                    </a:lnL>
                    <a:lnR w="38100" cap="flat" cmpd="sng" algn="ctr">
                      <a:solidFill>
                        <a:schemeClr val="accent6"/>
                      </a:solidFill>
                      <a:prstDash val="solid"/>
                      <a:round/>
                      <a:headEnd type="none" w="med" len="med"/>
                      <a:tailEnd type="none" w="med" len="med"/>
                    </a:lnR>
                    <a:lnT w="38100" cap="flat" cmpd="sng" algn="ctr">
                      <a:solidFill>
                        <a:schemeClr val="accent6"/>
                      </a:solidFill>
                      <a:prstDash val="solid"/>
                      <a:round/>
                      <a:headEnd type="none" w="med" len="med"/>
                      <a:tailEnd type="none" w="med" len="med"/>
                    </a:lnT>
                    <a:lnB w="38100" cap="flat" cmpd="sng" algn="ctr">
                      <a:solidFill>
                        <a:schemeClr val="accent6"/>
                      </a:solidFill>
                      <a:prstDash val="solid"/>
                      <a:round/>
                      <a:headEnd type="none" w="med" len="med"/>
                      <a:tailEnd type="none" w="med" len="med"/>
                    </a:lnB>
                    <a:solidFill>
                      <a:schemeClr val="accent6">
                        <a:lumMod val="20000"/>
                        <a:lumOff val="80000"/>
                      </a:schemeClr>
                    </a:solidFill>
                  </a:tcPr>
                </a:tc>
                <a:tc hMerge="1">
                  <a:txBody>
                    <a:bodyPr/>
                    <a:lstStyle/>
                    <a:p>
                      <a:endParaRPr lang="pl-PL"/>
                    </a:p>
                  </a:txBody>
                  <a:tcPr/>
                </a:tc>
                <a:tc>
                  <a:txBody>
                    <a:bodyPr/>
                    <a:lstStyle/>
                    <a:p>
                      <a:pPr algn="ctr" fontAlgn="ctr"/>
                      <a:r>
                        <a:rPr lang="pl-PL" sz="2200" u="none" strike="noStrike" dirty="0">
                          <a:effectLst/>
                        </a:rPr>
                        <a:t>54,7%</a:t>
                      </a:r>
                      <a:endParaRPr lang="pl-PL" sz="2200" b="0" i="0" u="none" strike="noStrike" dirty="0">
                        <a:solidFill>
                          <a:srgbClr val="000000"/>
                        </a:solidFill>
                        <a:effectLst/>
                        <a:latin typeface="Arial"/>
                      </a:endParaRPr>
                    </a:p>
                  </a:txBody>
                  <a:tcPr marL="9525" marR="9525" marT="9525" marB="0" anchor="ctr">
                    <a:lnL w="38100" cap="flat" cmpd="sng" algn="ctr">
                      <a:solidFill>
                        <a:schemeClr val="accent6"/>
                      </a:solidFill>
                      <a:prstDash val="solid"/>
                      <a:round/>
                      <a:headEnd type="none" w="med" len="med"/>
                      <a:tailEnd type="none" w="med" len="med"/>
                    </a:lnL>
                    <a:lnR w="38100" cap="flat" cmpd="sng" algn="ctr">
                      <a:solidFill>
                        <a:schemeClr val="accent6"/>
                      </a:solidFill>
                      <a:prstDash val="solid"/>
                      <a:round/>
                      <a:headEnd type="none" w="med" len="med"/>
                      <a:tailEnd type="none" w="med" len="med"/>
                    </a:lnR>
                    <a:lnT w="38100" cap="flat" cmpd="sng" algn="ctr">
                      <a:solidFill>
                        <a:schemeClr val="accent6"/>
                      </a:solidFill>
                      <a:prstDash val="solid"/>
                      <a:round/>
                      <a:headEnd type="none" w="med" len="med"/>
                      <a:tailEnd type="none" w="med" len="med"/>
                    </a:lnT>
                    <a:lnB w="38100" cap="flat" cmpd="sng" algn="ctr">
                      <a:solidFill>
                        <a:schemeClr val="accent6"/>
                      </a:solidFill>
                      <a:prstDash val="solid"/>
                      <a:round/>
                      <a:headEnd type="none" w="med" len="med"/>
                      <a:tailEnd type="none" w="med" len="med"/>
                    </a:lnB>
                    <a:solidFill>
                      <a:schemeClr val="accent6">
                        <a:lumMod val="20000"/>
                        <a:lumOff val="80000"/>
                      </a:schemeClr>
                    </a:solidFill>
                  </a:tcPr>
                </a:tc>
                <a:tc>
                  <a:txBody>
                    <a:bodyPr/>
                    <a:lstStyle/>
                    <a:p>
                      <a:pPr algn="ctr" fontAlgn="ctr"/>
                      <a:r>
                        <a:rPr lang="pl-PL" sz="2200" u="none" strike="noStrike" dirty="0">
                          <a:effectLst/>
                        </a:rPr>
                        <a:t>17,0%</a:t>
                      </a:r>
                      <a:endParaRPr lang="pl-PL" sz="2200" b="0" i="0" u="none" strike="noStrike" dirty="0">
                        <a:solidFill>
                          <a:srgbClr val="000000"/>
                        </a:solidFill>
                        <a:effectLst/>
                        <a:latin typeface="Arial"/>
                      </a:endParaRPr>
                    </a:p>
                  </a:txBody>
                  <a:tcPr marL="9525" marR="9525" marT="9525" marB="0" anchor="ctr">
                    <a:lnL w="38100" cap="flat" cmpd="sng" algn="ctr">
                      <a:solidFill>
                        <a:schemeClr val="accent6"/>
                      </a:solidFill>
                      <a:prstDash val="solid"/>
                      <a:round/>
                      <a:headEnd type="none" w="med" len="med"/>
                      <a:tailEnd type="none" w="med" len="med"/>
                    </a:lnL>
                    <a:lnR w="38100" cap="flat" cmpd="sng" algn="ctr">
                      <a:solidFill>
                        <a:schemeClr val="accent6"/>
                      </a:solidFill>
                      <a:prstDash val="solid"/>
                      <a:round/>
                      <a:headEnd type="none" w="med" len="med"/>
                      <a:tailEnd type="none" w="med" len="med"/>
                    </a:lnR>
                    <a:lnT w="38100" cap="flat" cmpd="sng" algn="ctr">
                      <a:solidFill>
                        <a:schemeClr val="accent6"/>
                      </a:solidFill>
                      <a:prstDash val="solid"/>
                      <a:round/>
                      <a:headEnd type="none" w="med" len="med"/>
                      <a:tailEnd type="none" w="med" len="med"/>
                    </a:lnT>
                    <a:lnB w="38100" cap="flat" cmpd="sng" algn="ctr">
                      <a:solidFill>
                        <a:schemeClr val="accent6"/>
                      </a:solidFill>
                      <a:prstDash val="solid"/>
                      <a:round/>
                      <a:headEnd type="none" w="med" len="med"/>
                      <a:tailEnd type="none" w="med" len="med"/>
                    </a:lnB>
                    <a:solidFill>
                      <a:schemeClr val="accent6">
                        <a:lumMod val="20000"/>
                        <a:lumOff val="80000"/>
                      </a:schemeClr>
                    </a:solidFill>
                  </a:tcPr>
                </a:tc>
                <a:tc>
                  <a:txBody>
                    <a:bodyPr/>
                    <a:lstStyle/>
                    <a:p>
                      <a:pPr algn="ctr" fontAlgn="ctr"/>
                      <a:r>
                        <a:rPr lang="pl-PL" sz="2200" u="none" strike="noStrike" dirty="0">
                          <a:effectLst/>
                        </a:rPr>
                        <a:t>28,3%</a:t>
                      </a:r>
                      <a:endParaRPr lang="pl-PL" sz="2200" b="0" i="0" u="none" strike="noStrike" dirty="0">
                        <a:solidFill>
                          <a:srgbClr val="000000"/>
                        </a:solidFill>
                        <a:effectLst/>
                        <a:latin typeface="Arial"/>
                      </a:endParaRPr>
                    </a:p>
                  </a:txBody>
                  <a:tcPr marL="9525" marR="9525" marT="9525" marB="0" anchor="ctr">
                    <a:lnL w="38100" cap="flat" cmpd="sng" algn="ctr">
                      <a:solidFill>
                        <a:schemeClr val="accent6"/>
                      </a:solidFill>
                      <a:prstDash val="solid"/>
                      <a:round/>
                      <a:headEnd type="none" w="med" len="med"/>
                      <a:tailEnd type="none" w="med" len="med"/>
                    </a:lnL>
                    <a:lnR w="38100" cap="flat" cmpd="sng" algn="ctr">
                      <a:solidFill>
                        <a:schemeClr val="accent6"/>
                      </a:solidFill>
                      <a:prstDash val="solid"/>
                      <a:round/>
                      <a:headEnd type="none" w="med" len="med"/>
                      <a:tailEnd type="none" w="med" len="med"/>
                    </a:lnR>
                    <a:lnT w="38100" cap="flat" cmpd="sng" algn="ctr">
                      <a:solidFill>
                        <a:schemeClr val="accent6"/>
                      </a:solidFill>
                      <a:prstDash val="solid"/>
                      <a:round/>
                      <a:headEnd type="none" w="med" len="med"/>
                      <a:tailEnd type="none" w="med" len="med"/>
                    </a:lnT>
                    <a:lnB w="38100" cap="flat" cmpd="sng" algn="ctr">
                      <a:solidFill>
                        <a:schemeClr val="accent6"/>
                      </a:solidFill>
                      <a:prstDash val="solid"/>
                      <a:round/>
                      <a:headEnd type="none" w="med" len="med"/>
                      <a:tailEnd type="none" w="med" len="med"/>
                    </a:lnB>
                    <a:solidFill>
                      <a:schemeClr val="accent6">
                        <a:lumMod val="20000"/>
                        <a:lumOff val="80000"/>
                      </a:schemeClr>
                    </a:solidFill>
                  </a:tcPr>
                </a:tc>
                <a:tc>
                  <a:txBody>
                    <a:bodyPr/>
                    <a:lstStyle/>
                    <a:p>
                      <a:pPr algn="ctr" fontAlgn="ctr"/>
                      <a:r>
                        <a:rPr lang="pl-PL" sz="2200" u="none" strike="noStrike" dirty="0">
                          <a:effectLst/>
                        </a:rPr>
                        <a:t>100,0%</a:t>
                      </a:r>
                      <a:endParaRPr lang="pl-PL" sz="2200" b="0" i="0" u="none" strike="noStrike" dirty="0">
                        <a:solidFill>
                          <a:srgbClr val="000000"/>
                        </a:solidFill>
                        <a:effectLst/>
                        <a:latin typeface="Arial"/>
                      </a:endParaRPr>
                    </a:p>
                  </a:txBody>
                  <a:tcPr marL="9525" marR="9525" marT="9525" marB="0" anchor="ctr">
                    <a:lnL w="38100" cap="flat" cmpd="sng" algn="ctr">
                      <a:solidFill>
                        <a:schemeClr val="accent6"/>
                      </a:solidFill>
                      <a:prstDash val="solid"/>
                      <a:round/>
                      <a:headEnd type="none" w="med" len="med"/>
                      <a:tailEnd type="none" w="med" len="med"/>
                    </a:lnL>
                    <a:lnR w="38100" cap="flat" cmpd="sng" algn="ctr">
                      <a:solidFill>
                        <a:schemeClr val="accent6"/>
                      </a:solidFill>
                      <a:prstDash val="solid"/>
                      <a:round/>
                      <a:headEnd type="none" w="med" len="med"/>
                      <a:tailEnd type="none" w="med" len="med"/>
                    </a:lnR>
                    <a:lnT w="38100" cap="flat" cmpd="sng" algn="ctr">
                      <a:solidFill>
                        <a:schemeClr val="accent6"/>
                      </a:solidFill>
                      <a:prstDash val="solid"/>
                      <a:round/>
                      <a:headEnd type="none" w="med" len="med"/>
                      <a:tailEnd type="none" w="med" len="med"/>
                    </a:lnT>
                    <a:lnB w="38100" cap="flat" cmpd="sng" algn="ctr">
                      <a:solidFill>
                        <a:schemeClr val="accent6"/>
                      </a:solidFill>
                      <a:prstDash val="solid"/>
                      <a:round/>
                      <a:headEnd type="none" w="med" len="med"/>
                      <a:tailEnd type="none" w="med" len="med"/>
                    </a:lnB>
                    <a:solidFill>
                      <a:schemeClr val="accent6">
                        <a:lumMod val="20000"/>
                        <a:lumOff val="80000"/>
                      </a:schemeClr>
                    </a:solidFill>
                  </a:tcPr>
                </a:tc>
              </a:tr>
            </a:tbl>
          </a:graphicData>
        </a:graphic>
      </p:graphicFrame>
      <p:sp>
        <p:nvSpPr>
          <p:cNvPr id="5" name="pole tekstowe 4"/>
          <p:cNvSpPr txBox="1"/>
          <p:nvPr/>
        </p:nvSpPr>
        <p:spPr>
          <a:xfrm>
            <a:off x="2411760" y="6380906"/>
            <a:ext cx="6408712" cy="338554"/>
          </a:xfrm>
          <a:prstGeom prst="rect">
            <a:avLst/>
          </a:prstGeom>
          <a:noFill/>
        </p:spPr>
        <p:txBody>
          <a:bodyPr wrap="square" rtlCol="0">
            <a:spAutoFit/>
          </a:bodyPr>
          <a:lstStyle/>
          <a:p>
            <a:r>
              <a:rPr lang="pl-PL" sz="1600" dirty="0" smtClean="0"/>
              <a:t>Dokładny test Fishera nie wykazał zależności (p=0.611)</a:t>
            </a:r>
            <a:endParaRPr lang="pl-PL" sz="1600" dirty="0"/>
          </a:p>
        </p:txBody>
      </p:sp>
    </p:spTree>
    <p:extLst>
      <p:ext uri="{BB962C8B-B14F-4D97-AF65-F5344CB8AC3E}">
        <p14:creationId xmlns:p14="http://schemas.microsoft.com/office/powerpoint/2010/main" val="157965931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3059832" y="116632"/>
            <a:ext cx="5698976" cy="634082"/>
          </a:xfrm>
        </p:spPr>
        <p:txBody>
          <a:bodyPr>
            <a:normAutofit/>
          </a:bodyPr>
          <a:lstStyle/>
          <a:p>
            <a:r>
              <a:rPr lang="pl-PL" sz="3000" b="1" dirty="0" smtClean="0"/>
              <a:t>Radzenie sobie z opieką</a:t>
            </a:r>
            <a:endParaRPr lang="pl-PL" sz="3000" b="1" dirty="0"/>
          </a:p>
        </p:txBody>
      </p:sp>
      <p:graphicFrame>
        <p:nvGraphicFramePr>
          <p:cNvPr id="4" name="Symbol zastępczy zawartości 3"/>
          <p:cNvGraphicFramePr>
            <a:graphicFrameLocks noGrp="1"/>
          </p:cNvGraphicFramePr>
          <p:nvPr>
            <p:ph idx="1"/>
            <p:extLst>
              <p:ext uri="{D42A27DB-BD31-4B8C-83A1-F6EECF244321}">
                <p14:modId xmlns:p14="http://schemas.microsoft.com/office/powerpoint/2010/main" val="2537856474"/>
              </p:ext>
            </p:extLst>
          </p:nvPr>
        </p:nvGraphicFramePr>
        <p:xfrm>
          <a:off x="2699791" y="908718"/>
          <a:ext cx="6120680" cy="5688632"/>
        </p:xfrm>
        <a:graphic>
          <a:graphicData uri="http://schemas.openxmlformats.org/drawingml/2006/table">
            <a:tbl>
              <a:tblPr>
                <a:tableStyleId>{E8B1032C-EA38-4F05-BA0D-38AFFFC7BED3}</a:tableStyleId>
              </a:tblPr>
              <a:tblGrid>
                <a:gridCol w="2448272"/>
                <a:gridCol w="1296145"/>
                <a:gridCol w="1152127"/>
                <a:gridCol w="1224136"/>
              </a:tblGrid>
              <a:tr h="508080">
                <a:tc>
                  <a:txBody>
                    <a:bodyPr/>
                    <a:lstStyle/>
                    <a:p>
                      <a:pPr algn="l" fontAlgn="b"/>
                      <a:r>
                        <a:rPr lang="pl-PL" sz="1600" u="none" strike="noStrike" dirty="0">
                          <a:effectLst/>
                        </a:rPr>
                        <a:t> </a:t>
                      </a:r>
                      <a:endParaRPr lang="pl-PL" sz="1600" b="0" i="0" u="none" strike="noStrike" dirty="0">
                        <a:solidFill>
                          <a:srgbClr val="000000"/>
                        </a:solidFill>
                        <a:effectLst/>
                        <a:latin typeface="Arial"/>
                      </a:endParaRPr>
                    </a:p>
                  </a:txBody>
                  <a:tcPr marL="9525" marR="9525" marT="9525" marB="0" anchor="b">
                    <a:lnL w="38100" cap="flat" cmpd="sng" algn="ctr">
                      <a:solidFill>
                        <a:schemeClr val="accent6"/>
                      </a:solidFill>
                      <a:prstDash val="solid"/>
                      <a:round/>
                      <a:headEnd type="none" w="med" len="med"/>
                      <a:tailEnd type="none" w="med" len="med"/>
                    </a:lnL>
                    <a:lnR w="38100" cap="flat" cmpd="sng" algn="ctr">
                      <a:solidFill>
                        <a:schemeClr val="accent6"/>
                      </a:solidFill>
                      <a:prstDash val="solid"/>
                      <a:round/>
                      <a:headEnd type="none" w="med" len="med"/>
                      <a:tailEnd type="none" w="med" len="med"/>
                    </a:lnR>
                    <a:lnT w="38100" cap="flat" cmpd="sng" algn="ctr">
                      <a:solidFill>
                        <a:schemeClr val="accent6"/>
                      </a:solidFill>
                      <a:prstDash val="solid"/>
                      <a:round/>
                      <a:headEnd type="none" w="med" len="med"/>
                      <a:tailEnd type="none" w="med" len="med"/>
                    </a:lnT>
                    <a:lnB w="38100" cap="flat" cmpd="sng" algn="ctr">
                      <a:solidFill>
                        <a:schemeClr val="accent6"/>
                      </a:solidFill>
                      <a:prstDash val="solid"/>
                      <a:round/>
                      <a:headEnd type="none" w="med" len="med"/>
                      <a:tailEnd type="none" w="med" len="med"/>
                    </a:lnB>
                  </a:tcPr>
                </a:tc>
                <a:tc>
                  <a:txBody>
                    <a:bodyPr/>
                    <a:lstStyle/>
                    <a:p>
                      <a:pPr algn="ctr" fontAlgn="t"/>
                      <a:r>
                        <a:rPr lang="pl-PL" sz="1600" u="none" strike="noStrike" dirty="0">
                          <a:effectLst/>
                        </a:rPr>
                        <a:t>Nigdy lub nie dotyczy</a:t>
                      </a:r>
                      <a:endParaRPr lang="pl-PL" sz="1600" b="0" i="0" u="none" strike="noStrike" dirty="0">
                        <a:solidFill>
                          <a:srgbClr val="000000"/>
                        </a:solidFill>
                        <a:effectLst/>
                        <a:latin typeface="Arial"/>
                      </a:endParaRPr>
                    </a:p>
                  </a:txBody>
                  <a:tcPr marL="9525" marR="9525" marT="9525" marB="0" anchor="ctr">
                    <a:lnL w="38100" cap="flat" cmpd="sng" algn="ctr">
                      <a:solidFill>
                        <a:schemeClr val="accent6"/>
                      </a:solidFill>
                      <a:prstDash val="solid"/>
                      <a:round/>
                      <a:headEnd type="none" w="med" len="med"/>
                      <a:tailEnd type="none" w="med" len="med"/>
                    </a:lnL>
                    <a:lnR w="38100" cap="flat" cmpd="sng" algn="ctr">
                      <a:solidFill>
                        <a:schemeClr val="accent6"/>
                      </a:solidFill>
                      <a:prstDash val="solid"/>
                      <a:round/>
                      <a:headEnd type="none" w="med" len="med"/>
                      <a:tailEnd type="none" w="med" len="med"/>
                    </a:lnR>
                    <a:lnT w="38100" cap="flat" cmpd="sng" algn="ctr">
                      <a:solidFill>
                        <a:schemeClr val="accent6"/>
                      </a:solidFill>
                      <a:prstDash val="solid"/>
                      <a:round/>
                      <a:headEnd type="none" w="med" len="med"/>
                      <a:tailEnd type="none" w="med" len="med"/>
                    </a:lnT>
                    <a:lnB w="38100" cap="flat" cmpd="sng" algn="ctr">
                      <a:solidFill>
                        <a:schemeClr val="accent6"/>
                      </a:solidFill>
                      <a:prstDash val="solid"/>
                      <a:round/>
                      <a:headEnd type="none" w="med" len="med"/>
                      <a:tailEnd type="none" w="med" len="med"/>
                    </a:lnB>
                  </a:tcPr>
                </a:tc>
                <a:tc>
                  <a:txBody>
                    <a:bodyPr/>
                    <a:lstStyle/>
                    <a:p>
                      <a:pPr algn="ctr" fontAlgn="t"/>
                      <a:r>
                        <a:rPr lang="pl-PL" sz="1600" u="none" strike="noStrike" dirty="0">
                          <a:effectLst/>
                        </a:rPr>
                        <a:t>Czasami</a:t>
                      </a:r>
                      <a:endParaRPr lang="pl-PL" sz="1600" b="0" i="0" u="none" strike="noStrike" dirty="0">
                        <a:solidFill>
                          <a:srgbClr val="000000"/>
                        </a:solidFill>
                        <a:effectLst/>
                        <a:latin typeface="Arial"/>
                      </a:endParaRPr>
                    </a:p>
                  </a:txBody>
                  <a:tcPr marL="9525" marR="9525" marT="9525" marB="0" anchor="ctr">
                    <a:lnL w="38100" cap="flat" cmpd="sng" algn="ctr">
                      <a:solidFill>
                        <a:schemeClr val="accent6"/>
                      </a:solidFill>
                      <a:prstDash val="solid"/>
                      <a:round/>
                      <a:headEnd type="none" w="med" len="med"/>
                      <a:tailEnd type="none" w="med" len="med"/>
                    </a:lnL>
                    <a:lnR w="38100" cap="flat" cmpd="sng" algn="ctr">
                      <a:solidFill>
                        <a:schemeClr val="accent6"/>
                      </a:solidFill>
                      <a:prstDash val="solid"/>
                      <a:round/>
                      <a:headEnd type="none" w="med" len="med"/>
                      <a:tailEnd type="none" w="med" len="med"/>
                    </a:lnR>
                    <a:lnT w="38100" cap="flat" cmpd="sng" algn="ctr">
                      <a:solidFill>
                        <a:schemeClr val="accent6"/>
                      </a:solidFill>
                      <a:prstDash val="solid"/>
                      <a:round/>
                      <a:headEnd type="none" w="med" len="med"/>
                      <a:tailEnd type="none" w="med" len="med"/>
                    </a:lnT>
                    <a:lnB w="38100" cap="flat" cmpd="sng" algn="ctr">
                      <a:solidFill>
                        <a:schemeClr val="accent6"/>
                      </a:solidFill>
                      <a:prstDash val="solid"/>
                      <a:round/>
                      <a:headEnd type="none" w="med" len="med"/>
                      <a:tailEnd type="none" w="med" len="med"/>
                    </a:lnB>
                  </a:tcPr>
                </a:tc>
                <a:tc>
                  <a:txBody>
                    <a:bodyPr/>
                    <a:lstStyle/>
                    <a:p>
                      <a:pPr algn="ctr" fontAlgn="t"/>
                      <a:r>
                        <a:rPr lang="pl-PL" sz="1600" u="none" strike="noStrike" dirty="0">
                          <a:effectLst/>
                        </a:rPr>
                        <a:t>Często/zawsze</a:t>
                      </a:r>
                      <a:endParaRPr lang="pl-PL" sz="1600" b="0" i="0" u="none" strike="noStrike" dirty="0">
                        <a:solidFill>
                          <a:srgbClr val="000000"/>
                        </a:solidFill>
                        <a:effectLst/>
                        <a:latin typeface="Arial"/>
                      </a:endParaRPr>
                    </a:p>
                  </a:txBody>
                  <a:tcPr marL="9525" marR="9525" marT="9525" marB="0" anchor="ctr">
                    <a:lnL w="38100" cap="flat" cmpd="sng" algn="ctr">
                      <a:solidFill>
                        <a:schemeClr val="accent6"/>
                      </a:solidFill>
                      <a:prstDash val="solid"/>
                      <a:round/>
                      <a:headEnd type="none" w="med" len="med"/>
                      <a:tailEnd type="none" w="med" len="med"/>
                    </a:lnL>
                    <a:lnR w="38100" cap="flat" cmpd="sng" algn="ctr">
                      <a:solidFill>
                        <a:schemeClr val="accent6"/>
                      </a:solidFill>
                      <a:prstDash val="solid"/>
                      <a:round/>
                      <a:headEnd type="none" w="med" len="med"/>
                      <a:tailEnd type="none" w="med" len="med"/>
                    </a:lnR>
                    <a:lnT w="38100" cap="flat" cmpd="sng" algn="ctr">
                      <a:solidFill>
                        <a:schemeClr val="accent6"/>
                      </a:solidFill>
                      <a:prstDash val="solid"/>
                      <a:round/>
                      <a:headEnd type="none" w="med" len="med"/>
                      <a:tailEnd type="none" w="med" len="med"/>
                    </a:lnT>
                    <a:lnB w="38100" cap="flat" cmpd="sng" algn="ctr">
                      <a:solidFill>
                        <a:schemeClr val="accent6"/>
                      </a:solidFill>
                      <a:prstDash val="solid"/>
                      <a:round/>
                      <a:headEnd type="none" w="med" len="med"/>
                      <a:tailEnd type="none" w="med" len="med"/>
                    </a:lnB>
                  </a:tcPr>
                </a:tc>
              </a:tr>
              <a:tr h="521556">
                <a:tc>
                  <a:txBody>
                    <a:bodyPr/>
                    <a:lstStyle/>
                    <a:p>
                      <a:pPr algn="ctr" fontAlgn="t"/>
                      <a:r>
                        <a:rPr lang="pl-PL" sz="1600" u="none" strike="noStrike" dirty="0" smtClean="0">
                          <a:effectLst/>
                        </a:rPr>
                        <a:t>Czuje </a:t>
                      </a:r>
                      <a:r>
                        <a:rPr lang="pl-PL" sz="1600" u="none" strike="noStrike" dirty="0">
                          <a:effectLst/>
                        </a:rPr>
                        <a:t>wsparcie </a:t>
                      </a:r>
                      <a:endParaRPr lang="pl-PL" sz="1600" u="none" strike="noStrike" dirty="0" smtClean="0">
                        <a:effectLst/>
                      </a:endParaRPr>
                    </a:p>
                    <a:p>
                      <a:pPr algn="ctr" fontAlgn="t"/>
                      <a:r>
                        <a:rPr lang="pl-PL" sz="1600" u="none" strike="noStrike" dirty="0" smtClean="0">
                          <a:effectLst/>
                        </a:rPr>
                        <a:t>pełniąc </a:t>
                      </a:r>
                      <a:r>
                        <a:rPr lang="pl-PL" sz="1600" u="none" strike="noStrike" dirty="0">
                          <a:effectLst/>
                        </a:rPr>
                        <a:t>rolę </a:t>
                      </a:r>
                      <a:r>
                        <a:rPr lang="pl-PL" sz="1600" u="none" strike="noStrike" dirty="0" smtClean="0">
                          <a:effectLst/>
                        </a:rPr>
                        <a:t>opiekuna</a:t>
                      </a:r>
                      <a:endParaRPr lang="pl-PL" sz="1600" b="0" i="0" u="none" strike="noStrike" dirty="0">
                        <a:solidFill>
                          <a:srgbClr val="000000"/>
                        </a:solidFill>
                        <a:effectLst/>
                        <a:latin typeface="Arial"/>
                      </a:endParaRPr>
                    </a:p>
                  </a:txBody>
                  <a:tcPr marL="9525" marR="9525" marT="9525" marB="0" anchor="ctr">
                    <a:lnL w="38100" cap="flat" cmpd="sng" algn="ctr">
                      <a:solidFill>
                        <a:schemeClr val="accent6"/>
                      </a:solidFill>
                      <a:prstDash val="solid"/>
                      <a:round/>
                      <a:headEnd type="none" w="med" len="med"/>
                      <a:tailEnd type="none" w="med" len="med"/>
                    </a:lnL>
                    <a:lnR w="38100" cap="flat" cmpd="sng" algn="ctr">
                      <a:solidFill>
                        <a:schemeClr val="accent6"/>
                      </a:solidFill>
                      <a:prstDash val="solid"/>
                      <a:round/>
                      <a:headEnd type="none" w="med" len="med"/>
                      <a:tailEnd type="none" w="med" len="med"/>
                    </a:lnR>
                    <a:lnT w="38100" cap="flat" cmpd="sng" algn="ctr">
                      <a:solidFill>
                        <a:schemeClr val="accent6"/>
                      </a:solidFill>
                      <a:prstDash val="solid"/>
                      <a:round/>
                      <a:headEnd type="none" w="med" len="med"/>
                      <a:tailEnd type="none" w="med" len="med"/>
                    </a:lnT>
                    <a:lnB w="38100" cap="flat" cmpd="sng" algn="ctr">
                      <a:solidFill>
                        <a:schemeClr val="accent6"/>
                      </a:solidFill>
                      <a:prstDash val="solid"/>
                      <a:round/>
                      <a:headEnd type="none" w="med" len="med"/>
                      <a:tailEnd type="none" w="med" len="med"/>
                    </a:lnB>
                    <a:solidFill>
                      <a:schemeClr val="accent6">
                        <a:lumMod val="20000"/>
                        <a:lumOff val="80000"/>
                      </a:schemeClr>
                    </a:solidFill>
                  </a:tcPr>
                </a:tc>
                <a:tc>
                  <a:txBody>
                    <a:bodyPr/>
                    <a:lstStyle/>
                    <a:p>
                      <a:pPr algn="ctr" fontAlgn="ctr"/>
                      <a:r>
                        <a:rPr lang="pl-PL" sz="2400" u="none" strike="noStrike" dirty="0">
                          <a:effectLst/>
                        </a:rPr>
                        <a:t>18,9%</a:t>
                      </a:r>
                      <a:endParaRPr lang="pl-PL" sz="2400" b="0" i="0" u="none" strike="noStrike" dirty="0">
                        <a:solidFill>
                          <a:srgbClr val="000000"/>
                        </a:solidFill>
                        <a:effectLst/>
                        <a:latin typeface="Arial"/>
                      </a:endParaRPr>
                    </a:p>
                  </a:txBody>
                  <a:tcPr marL="9525" marR="9525" marT="9525" marB="0" anchor="ctr">
                    <a:lnL w="38100" cap="flat" cmpd="sng" algn="ctr">
                      <a:solidFill>
                        <a:schemeClr val="accent6"/>
                      </a:solidFill>
                      <a:prstDash val="solid"/>
                      <a:round/>
                      <a:headEnd type="none" w="med" len="med"/>
                      <a:tailEnd type="none" w="med" len="med"/>
                    </a:lnL>
                    <a:lnR w="38100" cap="flat" cmpd="sng" algn="ctr">
                      <a:solidFill>
                        <a:schemeClr val="accent6"/>
                      </a:solidFill>
                      <a:prstDash val="solid"/>
                      <a:round/>
                      <a:headEnd type="none" w="med" len="med"/>
                      <a:tailEnd type="none" w="med" len="med"/>
                    </a:lnR>
                    <a:lnT w="38100" cap="flat" cmpd="sng" algn="ctr">
                      <a:solidFill>
                        <a:schemeClr val="accent6"/>
                      </a:solidFill>
                      <a:prstDash val="solid"/>
                      <a:round/>
                      <a:headEnd type="none" w="med" len="med"/>
                      <a:tailEnd type="none" w="med" len="med"/>
                    </a:lnT>
                    <a:lnB w="38100" cap="flat" cmpd="sng" algn="ctr">
                      <a:solidFill>
                        <a:schemeClr val="accent6"/>
                      </a:solidFill>
                      <a:prstDash val="solid"/>
                      <a:round/>
                      <a:headEnd type="none" w="med" len="med"/>
                      <a:tailEnd type="none" w="med" len="med"/>
                    </a:lnB>
                    <a:solidFill>
                      <a:schemeClr val="accent6">
                        <a:lumMod val="20000"/>
                        <a:lumOff val="80000"/>
                      </a:schemeClr>
                    </a:solidFill>
                  </a:tcPr>
                </a:tc>
                <a:tc>
                  <a:txBody>
                    <a:bodyPr/>
                    <a:lstStyle/>
                    <a:p>
                      <a:pPr algn="ctr" fontAlgn="ctr"/>
                      <a:r>
                        <a:rPr lang="pl-PL" sz="2400" u="none" strike="noStrike" dirty="0">
                          <a:effectLst/>
                        </a:rPr>
                        <a:t>35,8%</a:t>
                      </a:r>
                      <a:endParaRPr lang="pl-PL" sz="2400" b="0" i="0" u="none" strike="noStrike" dirty="0">
                        <a:solidFill>
                          <a:srgbClr val="000000"/>
                        </a:solidFill>
                        <a:effectLst/>
                        <a:latin typeface="Arial"/>
                      </a:endParaRPr>
                    </a:p>
                  </a:txBody>
                  <a:tcPr marL="9525" marR="9525" marT="9525" marB="0" anchor="ctr">
                    <a:lnL w="38100" cap="flat" cmpd="sng" algn="ctr">
                      <a:solidFill>
                        <a:schemeClr val="accent6"/>
                      </a:solidFill>
                      <a:prstDash val="solid"/>
                      <a:round/>
                      <a:headEnd type="none" w="med" len="med"/>
                      <a:tailEnd type="none" w="med" len="med"/>
                    </a:lnL>
                    <a:lnR w="38100" cap="flat" cmpd="sng" algn="ctr">
                      <a:solidFill>
                        <a:schemeClr val="accent6"/>
                      </a:solidFill>
                      <a:prstDash val="solid"/>
                      <a:round/>
                      <a:headEnd type="none" w="med" len="med"/>
                      <a:tailEnd type="none" w="med" len="med"/>
                    </a:lnR>
                    <a:lnT w="38100" cap="flat" cmpd="sng" algn="ctr">
                      <a:solidFill>
                        <a:schemeClr val="accent6"/>
                      </a:solidFill>
                      <a:prstDash val="solid"/>
                      <a:round/>
                      <a:headEnd type="none" w="med" len="med"/>
                      <a:tailEnd type="none" w="med" len="med"/>
                    </a:lnT>
                    <a:lnB w="38100" cap="flat" cmpd="sng" algn="ctr">
                      <a:solidFill>
                        <a:schemeClr val="accent6"/>
                      </a:solidFill>
                      <a:prstDash val="solid"/>
                      <a:round/>
                      <a:headEnd type="none" w="med" len="med"/>
                      <a:tailEnd type="none" w="med" len="med"/>
                    </a:lnB>
                    <a:solidFill>
                      <a:schemeClr val="accent6">
                        <a:lumMod val="20000"/>
                        <a:lumOff val="80000"/>
                      </a:schemeClr>
                    </a:solidFill>
                  </a:tcPr>
                </a:tc>
                <a:tc>
                  <a:txBody>
                    <a:bodyPr/>
                    <a:lstStyle/>
                    <a:p>
                      <a:pPr algn="ctr" fontAlgn="ctr"/>
                      <a:r>
                        <a:rPr lang="pl-PL" sz="2400" u="none" strike="noStrike" dirty="0">
                          <a:effectLst/>
                        </a:rPr>
                        <a:t>45,3%</a:t>
                      </a:r>
                      <a:endParaRPr lang="pl-PL" sz="2400" b="0" i="0" u="none" strike="noStrike" dirty="0">
                        <a:solidFill>
                          <a:srgbClr val="000000"/>
                        </a:solidFill>
                        <a:effectLst/>
                        <a:latin typeface="Arial"/>
                      </a:endParaRPr>
                    </a:p>
                  </a:txBody>
                  <a:tcPr marL="9525" marR="9525" marT="9525" marB="0" anchor="ctr">
                    <a:lnL w="38100" cap="flat" cmpd="sng" algn="ctr">
                      <a:solidFill>
                        <a:schemeClr val="accent6"/>
                      </a:solidFill>
                      <a:prstDash val="solid"/>
                      <a:round/>
                      <a:headEnd type="none" w="med" len="med"/>
                      <a:tailEnd type="none" w="med" len="med"/>
                    </a:lnL>
                    <a:lnR w="38100" cap="flat" cmpd="sng" algn="ctr">
                      <a:solidFill>
                        <a:schemeClr val="accent6"/>
                      </a:solidFill>
                      <a:prstDash val="solid"/>
                      <a:round/>
                      <a:headEnd type="none" w="med" len="med"/>
                      <a:tailEnd type="none" w="med" len="med"/>
                    </a:lnR>
                    <a:lnT w="38100" cap="flat" cmpd="sng" algn="ctr">
                      <a:solidFill>
                        <a:schemeClr val="accent6"/>
                      </a:solidFill>
                      <a:prstDash val="solid"/>
                      <a:round/>
                      <a:headEnd type="none" w="med" len="med"/>
                      <a:tailEnd type="none" w="med" len="med"/>
                    </a:lnT>
                    <a:lnB w="38100" cap="flat" cmpd="sng" algn="ctr">
                      <a:solidFill>
                        <a:schemeClr val="accent6"/>
                      </a:solidFill>
                      <a:prstDash val="solid"/>
                      <a:round/>
                      <a:headEnd type="none" w="med" len="med"/>
                      <a:tailEnd type="none" w="med" len="med"/>
                    </a:lnB>
                    <a:solidFill>
                      <a:schemeClr val="accent6">
                        <a:lumMod val="20000"/>
                        <a:lumOff val="80000"/>
                      </a:schemeClr>
                    </a:solidFill>
                  </a:tcPr>
                </a:tc>
              </a:tr>
              <a:tr h="773582">
                <a:tc>
                  <a:txBody>
                    <a:bodyPr/>
                    <a:lstStyle/>
                    <a:p>
                      <a:pPr algn="ctr" fontAlgn="t"/>
                      <a:r>
                        <a:rPr lang="pl-PL" sz="1600" u="none" strike="noStrike" dirty="0" smtClean="0">
                          <a:effectLst/>
                        </a:rPr>
                        <a:t>Ma </a:t>
                      </a:r>
                      <a:r>
                        <a:rPr lang="pl-PL" sz="1600" u="none" strike="noStrike" dirty="0">
                          <a:effectLst/>
                        </a:rPr>
                        <a:t>problemy w stosunkach </a:t>
                      </a:r>
                      <a:endParaRPr lang="pl-PL" sz="1600" u="none" strike="noStrike" dirty="0" smtClean="0">
                        <a:effectLst/>
                      </a:endParaRPr>
                    </a:p>
                    <a:p>
                      <a:pPr algn="ctr" fontAlgn="t"/>
                      <a:r>
                        <a:rPr lang="pl-PL" sz="1600" u="none" strike="noStrike" dirty="0" smtClean="0">
                          <a:effectLst/>
                        </a:rPr>
                        <a:t>z przyjaciółmi</a:t>
                      </a:r>
                      <a:endParaRPr lang="pl-PL" sz="1600" b="0" i="0" u="none" strike="noStrike" dirty="0">
                        <a:solidFill>
                          <a:srgbClr val="000000"/>
                        </a:solidFill>
                        <a:effectLst/>
                        <a:latin typeface="Arial"/>
                      </a:endParaRPr>
                    </a:p>
                  </a:txBody>
                  <a:tcPr marL="9525" marR="9525" marT="9525" marB="0" anchor="ctr">
                    <a:lnL w="38100" cap="flat" cmpd="sng" algn="ctr">
                      <a:solidFill>
                        <a:schemeClr val="accent6"/>
                      </a:solidFill>
                      <a:prstDash val="solid"/>
                      <a:round/>
                      <a:headEnd type="none" w="med" len="med"/>
                      <a:tailEnd type="none" w="med" len="med"/>
                    </a:lnL>
                    <a:lnR w="38100" cap="flat" cmpd="sng" algn="ctr">
                      <a:solidFill>
                        <a:schemeClr val="accent6"/>
                      </a:solidFill>
                      <a:prstDash val="solid"/>
                      <a:round/>
                      <a:headEnd type="none" w="med" len="med"/>
                      <a:tailEnd type="none" w="med" len="med"/>
                    </a:lnR>
                    <a:lnT w="38100" cap="flat" cmpd="sng" algn="ctr">
                      <a:solidFill>
                        <a:schemeClr val="accent6"/>
                      </a:solidFill>
                      <a:prstDash val="solid"/>
                      <a:round/>
                      <a:headEnd type="none" w="med" len="med"/>
                      <a:tailEnd type="none" w="med" len="med"/>
                    </a:lnT>
                    <a:lnB w="38100" cap="flat" cmpd="sng" algn="ctr">
                      <a:solidFill>
                        <a:schemeClr val="accent6"/>
                      </a:solidFill>
                      <a:prstDash val="solid"/>
                      <a:round/>
                      <a:headEnd type="none" w="med" len="med"/>
                      <a:tailEnd type="none" w="med" len="med"/>
                    </a:lnB>
                  </a:tcPr>
                </a:tc>
                <a:tc>
                  <a:txBody>
                    <a:bodyPr/>
                    <a:lstStyle/>
                    <a:p>
                      <a:pPr algn="ctr" fontAlgn="ctr"/>
                      <a:r>
                        <a:rPr lang="pl-PL" sz="2400" u="none" strike="noStrike" dirty="0">
                          <a:effectLst/>
                        </a:rPr>
                        <a:t>41,5%</a:t>
                      </a:r>
                      <a:endParaRPr lang="pl-PL" sz="2400" b="0" i="0" u="none" strike="noStrike" dirty="0">
                        <a:solidFill>
                          <a:srgbClr val="000000"/>
                        </a:solidFill>
                        <a:effectLst/>
                        <a:latin typeface="Arial"/>
                      </a:endParaRPr>
                    </a:p>
                  </a:txBody>
                  <a:tcPr marL="9525" marR="9525" marT="9525" marB="0" anchor="ctr">
                    <a:lnL w="38100" cap="flat" cmpd="sng" algn="ctr">
                      <a:solidFill>
                        <a:schemeClr val="accent6"/>
                      </a:solidFill>
                      <a:prstDash val="solid"/>
                      <a:round/>
                      <a:headEnd type="none" w="med" len="med"/>
                      <a:tailEnd type="none" w="med" len="med"/>
                    </a:lnL>
                    <a:lnR w="38100" cap="flat" cmpd="sng" algn="ctr">
                      <a:solidFill>
                        <a:schemeClr val="accent6"/>
                      </a:solidFill>
                      <a:prstDash val="solid"/>
                      <a:round/>
                      <a:headEnd type="none" w="med" len="med"/>
                      <a:tailEnd type="none" w="med" len="med"/>
                    </a:lnR>
                    <a:lnT w="38100" cap="flat" cmpd="sng" algn="ctr">
                      <a:solidFill>
                        <a:schemeClr val="accent6"/>
                      </a:solidFill>
                      <a:prstDash val="solid"/>
                      <a:round/>
                      <a:headEnd type="none" w="med" len="med"/>
                      <a:tailEnd type="none" w="med" len="med"/>
                    </a:lnT>
                    <a:lnB w="38100" cap="flat" cmpd="sng" algn="ctr">
                      <a:solidFill>
                        <a:schemeClr val="accent6"/>
                      </a:solidFill>
                      <a:prstDash val="solid"/>
                      <a:round/>
                      <a:headEnd type="none" w="med" len="med"/>
                      <a:tailEnd type="none" w="med" len="med"/>
                    </a:lnB>
                  </a:tcPr>
                </a:tc>
                <a:tc>
                  <a:txBody>
                    <a:bodyPr/>
                    <a:lstStyle/>
                    <a:p>
                      <a:pPr algn="ctr" fontAlgn="ctr"/>
                      <a:r>
                        <a:rPr lang="pl-PL" sz="2400" u="none" strike="noStrike" dirty="0">
                          <a:effectLst/>
                        </a:rPr>
                        <a:t>37,7%</a:t>
                      </a:r>
                      <a:endParaRPr lang="pl-PL" sz="2400" b="0" i="0" u="none" strike="noStrike" dirty="0">
                        <a:solidFill>
                          <a:srgbClr val="000000"/>
                        </a:solidFill>
                        <a:effectLst/>
                        <a:latin typeface="Arial"/>
                      </a:endParaRPr>
                    </a:p>
                  </a:txBody>
                  <a:tcPr marL="9525" marR="9525" marT="9525" marB="0" anchor="ctr">
                    <a:lnL w="38100" cap="flat" cmpd="sng" algn="ctr">
                      <a:solidFill>
                        <a:schemeClr val="accent6"/>
                      </a:solidFill>
                      <a:prstDash val="solid"/>
                      <a:round/>
                      <a:headEnd type="none" w="med" len="med"/>
                      <a:tailEnd type="none" w="med" len="med"/>
                    </a:lnL>
                    <a:lnR w="38100" cap="flat" cmpd="sng" algn="ctr">
                      <a:solidFill>
                        <a:schemeClr val="accent6"/>
                      </a:solidFill>
                      <a:prstDash val="solid"/>
                      <a:round/>
                      <a:headEnd type="none" w="med" len="med"/>
                      <a:tailEnd type="none" w="med" len="med"/>
                    </a:lnR>
                    <a:lnT w="38100" cap="flat" cmpd="sng" algn="ctr">
                      <a:solidFill>
                        <a:schemeClr val="accent6"/>
                      </a:solidFill>
                      <a:prstDash val="solid"/>
                      <a:round/>
                      <a:headEnd type="none" w="med" len="med"/>
                      <a:tailEnd type="none" w="med" len="med"/>
                    </a:lnT>
                    <a:lnB w="38100" cap="flat" cmpd="sng" algn="ctr">
                      <a:solidFill>
                        <a:schemeClr val="accent6"/>
                      </a:solidFill>
                      <a:prstDash val="solid"/>
                      <a:round/>
                      <a:headEnd type="none" w="med" len="med"/>
                      <a:tailEnd type="none" w="med" len="med"/>
                    </a:lnB>
                  </a:tcPr>
                </a:tc>
                <a:tc>
                  <a:txBody>
                    <a:bodyPr/>
                    <a:lstStyle/>
                    <a:p>
                      <a:pPr algn="ctr" fontAlgn="ctr"/>
                      <a:r>
                        <a:rPr lang="pl-PL" sz="2400" u="none" strike="noStrike">
                          <a:effectLst/>
                        </a:rPr>
                        <a:t>20,8%</a:t>
                      </a:r>
                      <a:endParaRPr lang="pl-PL" sz="2400" b="0" i="0" u="none" strike="noStrike">
                        <a:solidFill>
                          <a:srgbClr val="000000"/>
                        </a:solidFill>
                        <a:effectLst/>
                        <a:latin typeface="Arial"/>
                      </a:endParaRPr>
                    </a:p>
                  </a:txBody>
                  <a:tcPr marL="9525" marR="9525" marT="9525" marB="0" anchor="ctr">
                    <a:lnL w="38100" cap="flat" cmpd="sng" algn="ctr">
                      <a:solidFill>
                        <a:schemeClr val="accent6"/>
                      </a:solidFill>
                      <a:prstDash val="solid"/>
                      <a:round/>
                      <a:headEnd type="none" w="med" len="med"/>
                      <a:tailEnd type="none" w="med" len="med"/>
                    </a:lnL>
                    <a:lnR w="38100" cap="flat" cmpd="sng" algn="ctr">
                      <a:solidFill>
                        <a:schemeClr val="accent6"/>
                      </a:solidFill>
                      <a:prstDash val="solid"/>
                      <a:round/>
                      <a:headEnd type="none" w="med" len="med"/>
                      <a:tailEnd type="none" w="med" len="med"/>
                    </a:lnR>
                    <a:lnT w="38100" cap="flat" cmpd="sng" algn="ctr">
                      <a:solidFill>
                        <a:schemeClr val="accent6"/>
                      </a:solidFill>
                      <a:prstDash val="solid"/>
                      <a:round/>
                      <a:headEnd type="none" w="med" len="med"/>
                      <a:tailEnd type="none" w="med" len="med"/>
                    </a:lnT>
                    <a:lnB w="38100" cap="flat" cmpd="sng" algn="ctr">
                      <a:solidFill>
                        <a:schemeClr val="accent6"/>
                      </a:solidFill>
                      <a:prstDash val="solid"/>
                      <a:round/>
                      <a:headEnd type="none" w="med" len="med"/>
                      <a:tailEnd type="none" w="med" len="med"/>
                    </a:lnB>
                  </a:tcPr>
                </a:tc>
              </a:tr>
              <a:tr h="773582">
                <a:tc>
                  <a:txBody>
                    <a:bodyPr/>
                    <a:lstStyle/>
                    <a:p>
                      <a:pPr algn="ctr" fontAlgn="t"/>
                      <a:r>
                        <a:rPr lang="pl-PL" sz="1600" u="none" strike="noStrike" dirty="0" smtClean="0">
                          <a:effectLst/>
                        </a:rPr>
                        <a:t>Opieka </a:t>
                      </a:r>
                      <a:r>
                        <a:rPr lang="pl-PL" sz="1600" u="none" strike="noStrike" dirty="0">
                          <a:effectLst/>
                        </a:rPr>
                        <a:t>ma niedobry wpływ </a:t>
                      </a:r>
                      <a:endParaRPr lang="pl-PL" sz="1600" u="none" strike="noStrike" dirty="0" smtClean="0">
                        <a:effectLst/>
                      </a:endParaRPr>
                    </a:p>
                    <a:p>
                      <a:pPr algn="ctr" fontAlgn="t"/>
                      <a:r>
                        <a:rPr lang="pl-PL" sz="1600" u="none" strike="noStrike" dirty="0" smtClean="0">
                          <a:effectLst/>
                        </a:rPr>
                        <a:t>na </a:t>
                      </a:r>
                      <a:r>
                        <a:rPr lang="pl-PL" sz="1600" u="none" strike="noStrike" dirty="0">
                          <a:effectLst/>
                        </a:rPr>
                        <a:t>zdrowie </a:t>
                      </a:r>
                      <a:r>
                        <a:rPr lang="pl-PL" sz="1600" u="none" strike="noStrike" dirty="0" smtClean="0">
                          <a:effectLst/>
                        </a:rPr>
                        <a:t>fizyczne</a:t>
                      </a:r>
                      <a:endParaRPr lang="pl-PL" sz="1600" b="0" i="0" u="none" strike="noStrike" dirty="0">
                        <a:solidFill>
                          <a:srgbClr val="000000"/>
                        </a:solidFill>
                        <a:effectLst/>
                        <a:latin typeface="Arial"/>
                      </a:endParaRPr>
                    </a:p>
                  </a:txBody>
                  <a:tcPr marL="9525" marR="9525" marT="9525" marB="0" anchor="ctr">
                    <a:lnL w="38100" cap="flat" cmpd="sng" algn="ctr">
                      <a:solidFill>
                        <a:schemeClr val="accent6"/>
                      </a:solidFill>
                      <a:prstDash val="solid"/>
                      <a:round/>
                      <a:headEnd type="none" w="med" len="med"/>
                      <a:tailEnd type="none" w="med" len="med"/>
                    </a:lnL>
                    <a:lnR w="38100" cap="flat" cmpd="sng" algn="ctr">
                      <a:solidFill>
                        <a:schemeClr val="accent6"/>
                      </a:solidFill>
                      <a:prstDash val="solid"/>
                      <a:round/>
                      <a:headEnd type="none" w="med" len="med"/>
                      <a:tailEnd type="none" w="med" len="med"/>
                    </a:lnR>
                    <a:lnT w="38100" cap="flat" cmpd="sng" algn="ctr">
                      <a:solidFill>
                        <a:schemeClr val="accent6"/>
                      </a:solidFill>
                      <a:prstDash val="solid"/>
                      <a:round/>
                      <a:headEnd type="none" w="med" len="med"/>
                      <a:tailEnd type="none" w="med" len="med"/>
                    </a:lnT>
                    <a:lnB w="38100" cap="flat" cmpd="sng" algn="ctr">
                      <a:solidFill>
                        <a:schemeClr val="accent6"/>
                      </a:solidFill>
                      <a:prstDash val="solid"/>
                      <a:round/>
                      <a:headEnd type="none" w="med" len="med"/>
                      <a:tailEnd type="none" w="med" len="med"/>
                    </a:lnB>
                    <a:solidFill>
                      <a:schemeClr val="accent6">
                        <a:lumMod val="20000"/>
                        <a:lumOff val="80000"/>
                      </a:schemeClr>
                    </a:solidFill>
                  </a:tcPr>
                </a:tc>
                <a:tc>
                  <a:txBody>
                    <a:bodyPr/>
                    <a:lstStyle/>
                    <a:p>
                      <a:pPr algn="ctr" fontAlgn="ctr"/>
                      <a:r>
                        <a:rPr lang="pl-PL" sz="2400" u="none" strike="noStrike" dirty="0">
                          <a:effectLst/>
                        </a:rPr>
                        <a:t>35,8%</a:t>
                      </a:r>
                      <a:endParaRPr lang="pl-PL" sz="2400" b="0" i="0" u="none" strike="noStrike" dirty="0">
                        <a:solidFill>
                          <a:srgbClr val="000000"/>
                        </a:solidFill>
                        <a:effectLst/>
                        <a:latin typeface="Arial"/>
                      </a:endParaRPr>
                    </a:p>
                  </a:txBody>
                  <a:tcPr marL="9525" marR="9525" marT="9525" marB="0" anchor="ctr">
                    <a:lnL w="38100" cap="flat" cmpd="sng" algn="ctr">
                      <a:solidFill>
                        <a:schemeClr val="accent6"/>
                      </a:solidFill>
                      <a:prstDash val="solid"/>
                      <a:round/>
                      <a:headEnd type="none" w="med" len="med"/>
                      <a:tailEnd type="none" w="med" len="med"/>
                    </a:lnL>
                    <a:lnR w="38100" cap="flat" cmpd="sng" algn="ctr">
                      <a:solidFill>
                        <a:schemeClr val="accent6"/>
                      </a:solidFill>
                      <a:prstDash val="solid"/>
                      <a:round/>
                      <a:headEnd type="none" w="med" len="med"/>
                      <a:tailEnd type="none" w="med" len="med"/>
                    </a:lnR>
                    <a:lnT w="38100" cap="flat" cmpd="sng" algn="ctr">
                      <a:solidFill>
                        <a:schemeClr val="accent6"/>
                      </a:solidFill>
                      <a:prstDash val="solid"/>
                      <a:round/>
                      <a:headEnd type="none" w="med" len="med"/>
                      <a:tailEnd type="none" w="med" len="med"/>
                    </a:lnT>
                    <a:lnB w="38100" cap="flat" cmpd="sng" algn="ctr">
                      <a:solidFill>
                        <a:schemeClr val="accent6"/>
                      </a:solidFill>
                      <a:prstDash val="solid"/>
                      <a:round/>
                      <a:headEnd type="none" w="med" len="med"/>
                      <a:tailEnd type="none" w="med" len="med"/>
                    </a:lnB>
                    <a:solidFill>
                      <a:schemeClr val="accent6">
                        <a:lumMod val="20000"/>
                        <a:lumOff val="80000"/>
                      </a:schemeClr>
                    </a:solidFill>
                  </a:tcPr>
                </a:tc>
                <a:tc>
                  <a:txBody>
                    <a:bodyPr/>
                    <a:lstStyle/>
                    <a:p>
                      <a:pPr algn="ctr" fontAlgn="ctr"/>
                      <a:r>
                        <a:rPr lang="pl-PL" sz="2400" u="none" strike="noStrike" dirty="0">
                          <a:effectLst/>
                        </a:rPr>
                        <a:t>37,7%</a:t>
                      </a:r>
                      <a:endParaRPr lang="pl-PL" sz="2400" b="0" i="0" u="none" strike="noStrike" dirty="0">
                        <a:solidFill>
                          <a:srgbClr val="000000"/>
                        </a:solidFill>
                        <a:effectLst/>
                        <a:latin typeface="Arial"/>
                      </a:endParaRPr>
                    </a:p>
                  </a:txBody>
                  <a:tcPr marL="9525" marR="9525" marT="9525" marB="0" anchor="ctr">
                    <a:lnL w="38100" cap="flat" cmpd="sng" algn="ctr">
                      <a:solidFill>
                        <a:schemeClr val="accent6"/>
                      </a:solidFill>
                      <a:prstDash val="solid"/>
                      <a:round/>
                      <a:headEnd type="none" w="med" len="med"/>
                      <a:tailEnd type="none" w="med" len="med"/>
                    </a:lnL>
                    <a:lnR w="38100" cap="flat" cmpd="sng" algn="ctr">
                      <a:solidFill>
                        <a:schemeClr val="accent6"/>
                      </a:solidFill>
                      <a:prstDash val="solid"/>
                      <a:round/>
                      <a:headEnd type="none" w="med" len="med"/>
                      <a:tailEnd type="none" w="med" len="med"/>
                    </a:lnR>
                    <a:lnT w="38100" cap="flat" cmpd="sng" algn="ctr">
                      <a:solidFill>
                        <a:schemeClr val="accent6"/>
                      </a:solidFill>
                      <a:prstDash val="solid"/>
                      <a:round/>
                      <a:headEnd type="none" w="med" len="med"/>
                      <a:tailEnd type="none" w="med" len="med"/>
                    </a:lnT>
                    <a:lnB w="38100" cap="flat" cmpd="sng" algn="ctr">
                      <a:solidFill>
                        <a:schemeClr val="accent6"/>
                      </a:solidFill>
                      <a:prstDash val="solid"/>
                      <a:round/>
                      <a:headEnd type="none" w="med" len="med"/>
                      <a:tailEnd type="none" w="med" len="med"/>
                    </a:lnB>
                    <a:solidFill>
                      <a:schemeClr val="accent6">
                        <a:lumMod val="20000"/>
                        <a:lumOff val="80000"/>
                      </a:schemeClr>
                    </a:solidFill>
                  </a:tcPr>
                </a:tc>
                <a:tc>
                  <a:txBody>
                    <a:bodyPr/>
                    <a:lstStyle/>
                    <a:p>
                      <a:pPr algn="ctr" fontAlgn="ctr"/>
                      <a:r>
                        <a:rPr lang="pl-PL" sz="2400" u="none" strike="noStrike" dirty="0">
                          <a:effectLst/>
                        </a:rPr>
                        <a:t>26,4%</a:t>
                      </a:r>
                      <a:endParaRPr lang="pl-PL" sz="2400" b="0" i="0" u="none" strike="noStrike" dirty="0">
                        <a:solidFill>
                          <a:srgbClr val="000000"/>
                        </a:solidFill>
                        <a:effectLst/>
                        <a:latin typeface="Arial"/>
                      </a:endParaRPr>
                    </a:p>
                  </a:txBody>
                  <a:tcPr marL="9525" marR="9525" marT="9525" marB="0" anchor="ctr">
                    <a:lnL w="38100" cap="flat" cmpd="sng" algn="ctr">
                      <a:solidFill>
                        <a:schemeClr val="accent6"/>
                      </a:solidFill>
                      <a:prstDash val="solid"/>
                      <a:round/>
                      <a:headEnd type="none" w="med" len="med"/>
                      <a:tailEnd type="none" w="med" len="med"/>
                    </a:lnL>
                    <a:lnR w="38100" cap="flat" cmpd="sng" algn="ctr">
                      <a:solidFill>
                        <a:schemeClr val="accent6"/>
                      </a:solidFill>
                      <a:prstDash val="solid"/>
                      <a:round/>
                      <a:headEnd type="none" w="med" len="med"/>
                      <a:tailEnd type="none" w="med" len="med"/>
                    </a:lnR>
                    <a:lnT w="38100" cap="flat" cmpd="sng" algn="ctr">
                      <a:solidFill>
                        <a:schemeClr val="accent6"/>
                      </a:solidFill>
                      <a:prstDash val="solid"/>
                      <a:round/>
                      <a:headEnd type="none" w="med" len="med"/>
                      <a:tailEnd type="none" w="med" len="med"/>
                    </a:lnT>
                    <a:lnB w="38100" cap="flat" cmpd="sng" algn="ctr">
                      <a:solidFill>
                        <a:schemeClr val="accent6"/>
                      </a:solidFill>
                      <a:prstDash val="solid"/>
                      <a:round/>
                      <a:headEnd type="none" w="med" len="med"/>
                      <a:tailEnd type="none" w="med" len="med"/>
                    </a:lnB>
                    <a:solidFill>
                      <a:schemeClr val="accent6">
                        <a:lumMod val="20000"/>
                        <a:lumOff val="80000"/>
                      </a:schemeClr>
                    </a:solidFill>
                  </a:tcPr>
                </a:tc>
              </a:tr>
              <a:tr h="773582">
                <a:tc>
                  <a:txBody>
                    <a:bodyPr/>
                    <a:lstStyle/>
                    <a:p>
                      <a:pPr algn="ctr" fontAlgn="t"/>
                      <a:r>
                        <a:rPr lang="pl-PL" sz="1600" u="none" strike="noStrike" dirty="0" smtClean="0">
                          <a:effectLst/>
                        </a:rPr>
                        <a:t>Opieka </a:t>
                      </a:r>
                      <a:r>
                        <a:rPr lang="pl-PL" sz="1600" u="none" strike="noStrike" dirty="0">
                          <a:effectLst/>
                        </a:rPr>
                        <a:t>stwarza problemy </a:t>
                      </a:r>
                      <a:endParaRPr lang="pl-PL" sz="1600" u="none" strike="noStrike" dirty="0" smtClean="0">
                        <a:effectLst/>
                      </a:endParaRPr>
                    </a:p>
                    <a:p>
                      <a:pPr algn="ctr" fontAlgn="t"/>
                      <a:r>
                        <a:rPr lang="pl-PL" sz="1600" u="none" strike="noStrike" dirty="0" smtClean="0">
                          <a:effectLst/>
                        </a:rPr>
                        <a:t>w </a:t>
                      </a:r>
                      <a:r>
                        <a:rPr lang="pl-PL" sz="1600" u="none" strike="noStrike" dirty="0">
                          <a:effectLst/>
                        </a:rPr>
                        <a:t>stosunkach z </a:t>
                      </a:r>
                      <a:r>
                        <a:rPr lang="pl-PL" sz="1600" u="none" strike="noStrike" dirty="0" smtClean="0">
                          <a:effectLst/>
                        </a:rPr>
                        <a:t>rodziną</a:t>
                      </a:r>
                      <a:endParaRPr lang="pl-PL" sz="1600" b="0" i="0" u="none" strike="noStrike" dirty="0">
                        <a:solidFill>
                          <a:srgbClr val="000000"/>
                        </a:solidFill>
                        <a:effectLst/>
                        <a:latin typeface="Arial"/>
                      </a:endParaRPr>
                    </a:p>
                  </a:txBody>
                  <a:tcPr marL="9525" marR="9525" marT="9525" marB="0" anchor="ctr">
                    <a:lnL w="38100" cap="flat" cmpd="sng" algn="ctr">
                      <a:solidFill>
                        <a:schemeClr val="accent6"/>
                      </a:solidFill>
                      <a:prstDash val="solid"/>
                      <a:round/>
                      <a:headEnd type="none" w="med" len="med"/>
                      <a:tailEnd type="none" w="med" len="med"/>
                    </a:lnL>
                    <a:lnR w="38100" cap="flat" cmpd="sng" algn="ctr">
                      <a:solidFill>
                        <a:schemeClr val="accent6"/>
                      </a:solidFill>
                      <a:prstDash val="solid"/>
                      <a:round/>
                      <a:headEnd type="none" w="med" len="med"/>
                      <a:tailEnd type="none" w="med" len="med"/>
                    </a:lnR>
                    <a:lnT w="38100" cap="flat" cmpd="sng" algn="ctr">
                      <a:solidFill>
                        <a:schemeClr val="accent6"/>
                      </a:solidFill>
                      <a:prstDash val="solid"/>
                      <a:round/>
                      <a:headEnd type="none" w="med" len="med"/>
                      <a:tailEnd type="none" w="med" len="med"/>
                    </a:lnT>
                    <a:lnB w="38100" cap="flat" cmpd="sng" algn="ctr">
                      <a:solidFill>
                        <a:schemeClr val="accent6"/>
                      </a:solidFill>
                      <a:prstDash val="solid"/>
                      <a:round/>
                      <a:headEnd type="none" w="med" len="med"/>
                      <a:tailEnd type="none" w="med" len="med"/>
                    </a:lnB>
                  </a:tcPr>
                </a:tc>
                <a:tc>
                  <a:txBody>
                    <a:bodyPr/>
                    <a:lstStyle/>
                    <a:p>
                      <a:pPr algn="ctr" fontAlgn="ctr"/>
                      <a:r>
                        <a:rPr lang="pl-PL" sz="2400" u="none" strike="noStrike" dirty="0">
                          <a:effectLst/>
                        </a:rPr>
                        <a:t>50,9%</a:t>
                      </a:r>
                      <a:endParaRPr lang="pl-PL" sz="2400" b="0" i="0" u="none" strike="noStrike" dirty="0">
                        <a:solidFill>
                          <a:srgbClr val="000000"/>
                        </a:solidFill>
                        <a:effectLst/>
                        <a:latin typeface="Arial"/>
                      </a:endParaRPr>
                    </a:p>
                  </a:txBody>
                  <a:tcPr marL="9525" marR="9525" marT="9525" marB="0" anchor="ctr">
                    <a:lnL w="38100" cap="flat" cmpd="sng" algn="ctr">
                      <a:solidFill>
                        <a:schemeClr val="accent6"/>
                      </a:solidFill>
                      <a:prstDash val="solid"/>
                      <a:round/>
                      <a:headEnd type="none" w="med" len="med"/>
                      <a:tailEnd type="none" w="med" len="med"/>
                    </a:lnL>
                    <a:lnR w="38100" cap="flat" cmpd="sng" algn="ctr">
                      <a:solidFill>
                        <a:schemeClr val="accent6"/>
                      </a:solidFill>
                      <a:prstDash val="solid"/>
                      <a:round/>
                      <a:headEnd type="none" w="med" len="med"/>
                      <a:tailEnd type="none" w="med" len="med"/>
                    </a:lnR>
                    <a:lnT w="38100" cap="flat" cmpd="sng" algn="ctr">
                      <a:solidFill>
                        <a:schemeClr val="accent6"/>
                      </a:solidFill>
                      <a:prstDash val="solid"/>
                      <a:round/>
                      <a:headEnd type="none" w="med" len="med"/>
                      <a:tailEnd type="none" w="med" len="med"/>
                    </a:lnT>
                    <a:lnB w="38100" cap="flat" cmpd="sng" algn="ctr">
                      <a:solidFill>
                        <a:schemeClr val="accent6"/>
                      </a:solidFill>
                      <a:prstDash val="solid"/>
                      <a:round/>
                      <a:headEnd type="none" w="med" len="med"/>
                      <a:tailEnd type="none" w="med" len="med"/>
                    </a:lnB>
                  </a:tcPr>
                </a:tc>
                <a:tc>
                  <a:txBody>
                    <a:bodyPr/>
                    <a:lstStyle/>
                    <a:p>
                      <a:pPr algn="ctr" fontAlgn="ctr"/>
                      <a:r>
                        <a:rPr lang="pl-PL" sz="2400" u="none" strike="noStrike" dirty="0">
                          <a:effectLst/>
                        </a:rPr>
                        <a:t>35,8%</a:t>
                      </a:r>
                      <a:endParaRPr lang="pl-PL" sz="2400" b="0" i="0" u="none" strike="noStrike" dirty="0">
                        <a:solidFill>
                          <a:srgbClr val="000000"/>
                        </a:solidFill>
                        <a:effectLst/>
                        <a:latin typeface="Arial"/>
                      </a:endParaRPr>
                    </a:p>
                  </a:txBody>
                  <a:tcPr marL="9525" marR="9525" marT="9525" marB="0" anchor="ctr">
                    <a:lnL w="38100" cap="flat" cmpd="sng" algn="ctr">
                      <a:solidFill>
                        <a:schemeClr val="accent6"/>
                      </a:solidFill>
                      <a:prstDash val="solid"/>
                      <a:round/>
                      <a:headEnd type="none" w="med" len="med"/>
                      <a:tailEnd type="none" w="med" len="med"/>
                    </a:lnL>
                    <a:lnR w="38100" cap="flat" cmpd="sng" algn="ctr">
                      <a:solidFill>
                        <a:schemeClr val="accent6"/>
                      </a:solidFill>
                      <a:prstDash val="solid"/>
                      <a:round/>
                      <a:headEnd type="none" w="med" len="med"/>
                      <a:tailEnd type="none" w="med" len="med"/>
                    </a:lnR>
                    <a:lnT w="38100" cap="flat" cmpd="sng" algn="ctr">
                      <a:solidFill>
                        <a:schemeClr val="accent6"/>
                      </a:solidFill>
                      <a:prstDash val="solid"/>
                      <a:round/>
                      <a:headEnd type="none" w="med" len="med"/>
                      <a:tailEnd type="none" w="med" len="med"/>
                    </a:lnT>
                    <a:lnB w="38100" cap="flat" cmpd="sng" algn="ctr">
                      <a:solidFill>
                        <a:schemeClr val="accent6"/>
                      </a:solidFill>
                      <a:prstDash val="solid"/>
                      <a:round/>
                      <a:headEnd type="none" w="med" len="med"/>
                      <a:tailEnd type="none" w="med" len="med"/>
                    </a:lnB>
                  </a:tcPr>
                </a:tc>
                <a:tc>
                  <a:txBody>
                    <a:bodyPr/>
                    <a:lstStyle/>
                    <a:p>
                      <a:pPr algn="ctr" fontAlgn="ctr"/>
                      <a:r>
                        <a:rPr lang="pl-PL" sz="2400" u="none" strike="noStrike" dirty="0">
                          <a:effectLst/>
                        </a:rPr>
                        <a:t>13,2%</a:t>
                      </a:r>
                      <a:endParaRPr lang="pl-PL" sz="2400" b="0" i="0" u="none" strike="noStrike" dirty="0">
                        <a:solidFill>
                          <a:srgbClr val="000000"/>
                        </a:solidFill>
                        <a:effectLst/>
                        <a:latin typeface="Arial"/>
                      </a:endParaRPr>
                    </a:p>
                  </a:txBody>
                  <a:tcPr marL="9525" marR="9525" marT="9525" marB="0" anchor="ctr">
                    <a:lnL w="38100" cap="flat" cmpd="sng" algn="ctr">
                      <a:solidFill>
                        <a:schemeClr val="accent6"/>
                      </a:solidFill>
                      <a:prstDash val="solid"/>
                      <a:round/>
                      <a:headEnd type="none" w="med" len="med"/>
                      <a:tailEnd type="none" w="med" len="med"/>
                    </a:lnL>
                    <a:lnR w="38100" cap="flat" cmpd="sng" algn="ctr">
                      <a:solidFill>
                        <a:schemeClr val="accent6"/>
                      </a:solidFill>
                      <a:prstDash val="solid"/>
                      <a:round/>
                      <a:headEnd type="none" w="med" len="med"/>
                      <a:tailEnd type="none" w="med" len="med"/>
                    </a:lnR>
                    <a:lnT w="38100" cap="flat" cmpd="sng" algn="ctr">
                      <a:solidFill>
                        <a:schemeClr val="accent6"/>
                      </a:solidFill>
                      <a:prstDash val="solid"/>
                      <a:round/>
                      <a:headEnd type="none" w="med" len="med"/>
                      <a:tailEnd type="none" w="med" len="med"/>
                    </a:lnT>
                    <a:lnB w="38100" cap="flat" cmpd="sng" algn="ctr">
                      <a:solidFill>
                        <a:schemeClr val="accent6"/>
                      </a:solidFill>
                      <a:prstDash val="solid"/>
                      <a:round/>
                      <a:headEnd type="none" w="med" len="med"/>
                      <a:tailEnd type="none" w="med" len="med"/>
                    </a:lnB>
                  </a:tcPr>
                </a:tc>
              </a:tr>
              <a:tr h="521556">
                <a:tc>
                  <a:txBody>
                    <a:bodyPr/>
                    <a:lstStyle/>
                    <a:p>
                      <a:pPr algn="ctr" fontAlgn="t"/>
                      <a:r>
                        <a:rPr lang="pl-PL" sz="1600" u="none" strike="noStrike" dirty="0" smtClean="0">
                          <a:effectLst/>
                        </a:rPr>
                        <a:t>Opieka </a:t>
                      </a:r>
                      <a:r>
                        <a:rPr lang="pl-PL" sz="1600" u="none" strike="noStrike" dirty="0">
                          <a:effectLst/>
                        </a:rPr>
                        <a:t>powoduje problemy </a:t>
                      </a:r>
                      <a:r>
                        <a:rPr lang="pl-PL" sz="1600" u="none" strike="noStrike" dirty="0" smtClean="0">
                          <a:effectLst/>
                        </a:rPr>
                        <a:t>finansowe</a:t>
                      </a:r>
                      <a:endParaRPr lang="pl-PL" sz="1600" b="0" i="0" u="none" strike="noStrike" dirty="0">
                        <a:solidFill>
                          <a:srgbClr val="000000"/>
                        </a:solidFill>
                        <a:effectLst/>
                        <a:latin typeface="Arial"/>
                      </a:endParaRPr>
                    </a:p>
                  </a:txBody>
                  <a:tcPr marL="9525" marR="9525" marT="9525" marB="0" anchor="ctr">
                    <a:lnL w="38100" cap="flat" cmpd="sng" algn="ctr">
                      <a:solidFill>
                        <a:schemeClr val="accent6"/>
                      </a:solidFill>
                      <a:prstDash val="solid"/>
                      <a:round/>
                      <a:headEnd type="none" w="med" len="med"/>
                      <a:tailEnd type="none" w="med" len="med"/>
                    </a:lnL>
                    <a:lnR w="38100" cap="flat" cmpd="sng" algn="ctr">
                      <a:solidFill>
                        <a:schemeClr val="accent6"/>
                      </a:solidFill>
                      <a:prstDash val="solid"/>
                      <a:round/>
                      <a:headEnd type="none" w="med" len="med"/>
                      <a:tailEnd type="none" w="med" len="med"/>
                    </a:lnR>
                    <a:lnT w="38100" cap="flat" cmpd="sng" algn="ctr">
                      <a:solidFill>
                        <a:schemeClr val="accent6"/>
                      </a:solidFill>
                      <a:prstDash val="solid"/>
                      <a:round/>
                      <a:headEnd type="none" w="med" len="med"/>
                      <a:tailEnd type="none" w="med" len="med"/>
                    </a:lnT>
                    <a:lnB w="38100" cap="flat" cmpd="sng" algn="ctr">
                      <a:solidFill>
                        <a:schemeClr val="accent6"/>
                      </a:solidFill>
                      <a:prstDash val="solid"/>
                      <a:round/>
                      <a:headEnd type="none" w="med" len="med"/>
                      <a:tailEnd type="none" w="med" len="med"/>
                    </a:lnB>
                    <a:solidFill>
                      <a:schemeClr val="accent6">
                        <a:lumMod val="20000"/>
                        <a:lumOff val="80000"/>
                      </a:schemeClr>
                    </a:solidFill>
                  </a:tcPr>
                </a:tc>
                <a:tc>
                  <a:txBody>
                    <a:bodyPr/>
                    <a:lstStyle/>
                    <a:p>
                      <a:pPr algn="ctr" fontAlgn="ctr"/>
                      <a:r>
                        <a:rPr lang="pl-PL" sz="2400" u="none" strike="noStrike" dirty="0">
                          <a:effectLst/>
                        </a:rPr>
                        <a:t>50,9%</a:t>
                      </a:r>
                      <a:endParaRPr lang="pl-PL" sz="2400" b="0" i="0" u="none" strike="noStrike" dirty="0">
                        <a:solidFill>
                          <a:srgbClr val="000000"/>
                        </a:solidFill>
                        <a:effectLst/>
                        <a:latin typeface="Arial"/>
                      </a:endParaRPr>
                    </a:p>
                  </a:txBody>
                  <a:tcPr marL="9525" marR="9525" marT="9525" marB="0" anchor="ctr">
                    <a:lnL w="38100" cap="flat" cmpd="sng" algn="ctr">
                      <a:solidFill>
                        <a:schemeClr val="accent6"/>
                      </a:solidFill>
                      <a:prstDash val="solid"/>
                      <a:round/>
                      <a:headEnd type="none" w="med" len="med"/>
                      <a:tailEnd type="none" w="med" len="med"/>
                    </a:lnL>
                    <a:lnR w="38100" cap="flat" cmpd="sng" algn="ctr">
                      <a:solidFill>
                        <a:schemeClr val="accent6"/>
                      </a:solidFill>
                      <a:prstDash val="solid"/>
                      <a:round/>
                      <a:headEnd type="none" w="med" len="med"/>
                      <a:tailEnd type="none" w="med" len="med"/>
                    </a:lnR>
                    <a:lnT w="38100" cap="flat" cmpd="sng" algn="ctr">
                      <a:solidFill>
                        <a:schemeClr val="accent6"/>
                      </a:solidFill>
                      <a:prstDash val="solid"/>
                      <a:round/>
                      <a:headEnd type="none" w="med" len="med"/>
                      <a:tailEnd type="none" w="med" len="med"/>
                    </a:lnT>
                    <a:lnB w="38100" cap="flat" cmpd="sng" algn="ctr">
                      <a:solidFill>
                        <a:schemeClr val="accent6"/>
                      </a:solidFill>
                      <a:prstDash val="solid"/>
                      <a:round/>
                      <a:headEnd type="none" w="med" len="med"/>
                      <a:tailEnd type="none" w="med" len="med"/>
                    </a:lnB>
                    <a:solidFill>
                      <a:schemeClr val="accent6">
                        <a:lumMod val="20000"/>
                        <a:lumOff val="80000"/>
                      </a:schemeClr>
                    </a:solidFill>
                  </a:tcPr>
                </a:tc>
                <a:tc>
                  <a:txBody>
                    <a:bodyPr/>
                    <a:lstStyle/>
                    <a:p>
                      <a:pPr algn="ctr" fontAlgn="ctr"/>
                      <a:r>
                        <a:rPr lang="pl-PL" sz="2400" u="none" strike="noStrike" dirty="0">
                          <a:effectLst/>
                        </a:rPr>
                        <a:t>35,8%</a:t>
                      </a:r>
                      <a:endParaRPr lang="pl-PL" sz="2400" b="0" i="0" u="none" strike="noStrike" dirty="0">
                        <a:solidFill>
                          <a:srgbClr val="000000"/>
                        </a:solidFill>
                        <a:effectLst/>
                        <a:latin typeface="Arial"/>
                      </a:endParaRPr>
                    </a:p>
                  </a:txBody>
                  <a:tcPr marL="9525" marR="9525" marT="9525" marB="0" anchor="ctr">
                    <a:lnL w="38100" cap="flat" cmpd="sng" algn="ctr">
                      <a:solidFill>
                        <a:schemeClr val="accent6"/>
                      </a:solidFill>
                      <a:prstDash val="solid"/>
                      <a:round/>
                      <a:headEnd type="none" w="med" len="med"/>
                      <a:tailEnd type="none" w="med" len="med"/>
                    </a:lnL>
                    <a:lnR w="38100" cap="flat" cmpd="sng" algn="ctr">
                      <a:solidFill>
                        <a:schemeClr val="accent6"/>
                      </a:solidFill>
                      <a:prstDash val="solid"/>
                      <a:round/>
                      <a:headEnd type="none" w="med" len="med"/>
                      <a:tailEnd type="none" w="med" len="med"/>
                    </a:lnR>
                    <a:lnT w="38100" cap="flat" cmpd="sng" algn="ctr">
                      <a:solidFill>
                        <a:schemeClr val="accent6"/>
                      </a:solidFill>
                      <a:prstDash val="solid"/>
                      <a:round/>
                      <a:headEnd type="none" w="med" len="med"/>
                      <a:tailEnd type="none" w="med" len="med"/>
                    </a:lnT>
                    <a:lnB w="38100" cap="flat" cmpd="sng" algn="ctr">
                      <a:solidFill>
                        <a:schemeClr val="accent6"/>
                      </a:solidFill>
                      <a:prstDash val="solid"/>
                      <a:round/>
                      <a:headEnd type="none" w="med" len="med"/>
                      <a:tailEnd type="none" w="med" len="med"/>
                    </a:lnB>
                    <a:solidFill>
                      <a:schemeClr val="accent6">
                        <a:lumMod val="20000"/>
                        <a:lumOff val="80000"/>
                      </a:schemeClr>
                    </a:solidFill>
                  </a:tcPr>
                </a:tc>
                <a:tc>
                  <a:txBody>
                    <a:bodyPr/>
                    <a:lstStyle/>
                    <a:p>
                      <a:pPr algn="ctr" fontAlgn="ctr"/>
                      <a:r>
                        <a:rPr lang="pl-PL" sz="2400" u="none" strike="noStrike" dirty="0">
                          <a:effectLst/>
                        </a:rPr>
                        <a:t>13,2%</a:t>
                      </a:r>
                      <a:endParaRPr lang="pl-PL" sz="2400" b="0" i="0" u="none" strike="noStrike" dirty="0">
                        <a:solidFill>
                          <a:srgbClr val="000000"/>
                        </a:solidFill>
                        <a:effectLst/>
                        <a:latin typeface="Arial"/>
                      </a:endParaRPr>
                    </a:p>
                  </a:txBody>
                  <a:tcPr marL="9525" marR="9525" marT="9525" marB="0" anchor="ctr">
                    <a:lnL w="38100" cap="flat" cmpd="sng" algn="ctr">
                      <a:solidFill>
                        <a:schemeClr val="accent6"/>
                      </a:solidFill>
                      <a:prstDash val="solid"/>
                      <a:round/>
                      <a:headEnd type="none" w="med" len="med"/>
                      <a:tailEnd type="none" w="med" len="med"/>
                    </a:lnL>
                    <a:lnR w="38100" cap="flat" cmpd="sng" algn="ctr">
                      <a:solidFill>
                        <a:schemeClr val="accent6"/>
                      </a:solidFill>
                      <a:prstDash val="solid"/>
                      <a:round/>
                      <a:headEnd type="none" w="med" len="med"/>
                      <a:tailEnd type="none" w="med" len="med"/>
                    </a:lnR>
                    <a:lnT w="38100" cap="flat" cmpd="sng" algn="ctr">
                      <a:solidFill>
                        <a:schemeClr val="accent6"/>
                      </a:solidFill>
                      <a:prstDash val="solid"/>
                      <a:round/>
                      <a:headEnd type="none" w="med" len="med"/>
                      <a:tailEnd type="none" w="med" len="med"/>
                    </a:lnT>
                    <a:lnB w="38100" cap="flat" cmpd="sng" algn="ctr">
                      <a:solidFill>
                        <a:schemeClr val="accent6"/>
                      </a:solidFill>
                      <a:prstDash val="solid"/>
                      <a:round/>
                      <a:headEnd type="none" w="med" len="med"/>
                      <a:tailEnd type="none" w="med" len="med"/>
                    </a:lnB>
                    <a:solidFill>
                      <a:schemeClr val="accent6">
                        <a:lumMod val="20000"/>
                        <a:lumOff val="80000"/>
                      </a:schemeClr>
                    </a:solidFill>
                  </a:tcPr>
                </a:tc>
              </a:tr>
              <a:tr h="521556">
                <a:tc>
                  <a:txBody>
                    <a:bodyPr/>
                    <a:lstStyle/>
                    <a:p>
                      <a:pPr algn="ctr" fontAlgn="t"/>
                      <a:r>
                        <a:rPr lang="pl-PL" sz="1600" u="none" strike="noStrike" dirty="0" smtClean="0">
                          <a:effectLst/>
                        </a:rPr>
                        <a:t>Ma </a:t>
                      </a:r>
                      <a:r>
                        <a:rPr lang="pl-PL" sz="1600" u="none" strike="noStrike" dirty="0">
                          <a:effectLst/>
                        </a:rPr>
                        <a:t>wsparcie </a:t>
                      </a:r>
                      <a:endParaRPr lang="pl-PL" sz="1600" u="none" strike="noStrike" dirty="0" smtClean="0">
                        <a:effectLst/>
                      </a:endParaRPr>
                    </a:p>
                    <a:p>
                      <a:pPr algn="ctr" fontAlgn="t"/>
                      <a:r>
                        <a:rPr lang="pl-PL" sz="1600" u="none" strike="noStrike" dirty="0" smtClean="0">
                          <a:effectLst/>
                        </a:rPr>
                        <a:t>od przyjaciół/sąsiadów</a:t>
                      </a:r>
                      <a:endParaRPr lang="pl-PL" sz="1600" b="0" i="0" u="none" strike="noStrike" dirty="0">
                        <a:solidFill>
                          <a:srgbClr val="000000"/>
                        </a:solidFill>
                        <a:effectLst/>
                        <a:latin typeface="Arial"/>
                      </a:endParaRPr>
                    </a:p>
                  </a:txBody>
                  <a:tcPr marL="9525" marR="9525" marT="9525" marB="0" anchor="ctr">
                    <a:lnL w="38100" cap="flat" cmpd="sng" algn="ctr">
                      <a:solidFill>
                        <a:schemeClr val="accent6"/>
                      </a:solidFill>
                      <a:prstDash val="solid"/>
                      <a:round/>
                      <a:headEnd type="none" w="med" len="med"/>
                      <a:tailEnd type="none" w="med" len="med"/>
                    </a:lnL>
                    <a:lnR w="38100" cap="flat" cmpd="sng" algn="ctr">
                      <a:solidFill>
                        <a:schemeClr val="accent6"/>
                      </a:solidFill>
                      <a:prstDash val="solid"/>
                      <a:round/>
                      <a:headEnd type="none" w="med" len="med"/>
                      <a:tailEnd type="none" w="med" len="med"/>
                    </a:lnR>
                    <a:lnT w="38100" cap="flat" cmpd="sng" algn="ctr">
                      <a:solidFill>
                        <a:schemeClr val="accent6"/>
                      </a:solidFill>
                      <a:prstDash val="solid"/>
                      <a:round/>
                      <a:headEnd type="none" w="med" len="med"/>
                      <a:tailEnd type="none" w="med" len="med"/>
                    </a:lnT>
                    <a:lnB w="38100" cap="flat" cmpd="sng" algn="ctr">
                      <a:solidFill>
                        <a:schemeClr val="accent6"/>
                      </a:solidFill>
                      <a:prstDash val="solid"/>
                      <a:round/>
                      <a:headEnd type="none" w="med" len="med"/>
                      <a:tailEnd type="none" w="med" len="med"/>
                    </a:lnB>
                  </a:tcPr>
                </a:tc>
                <a:tc>
                  <a:txBody>
                    <a:bodyPr/>
                    <a:lstStyle/>
                    <a:p>
                      <a:pPr algn="ctr" fontAlgn="ctr"/>
                      <a:r>
                        <a:rPr lang="pl-PL" sz="2400" u="none" strike="noStrike">
                          <a:effectLst/>
                        </a:rPr>
                        <a:t>37,7%</a:t>
                      </a:r>
                      <a:endParaRPr lang="pl-PL" sz="2400" b="0" i="0" u="none" strike="noStrike">
                        <a:solidFill>
                          <a:srgbClr val="000000"/>
                        </a:solidFill>
                        <a:effectLst/>
                        <a:latin typeface="Arial"/>
                      </a:endParaRPr>
                    </a:p>
                  </a:txBody>
                  <a:tcPr marL="9525" marR="9525" marT="9525" marB="0" anchor="ctr">
                    <a:lnL w="38100" cap="flat" cmpd="sng" algn="ctr">
                      <a:solidFill>
                        <a:schemeClr val="accent6"/>
                      </a:solidFill>
                      <a:prstDash val="solid"/>
                      <a:round/>
                      <a:headEnd type="none" w="med" len="med"/>
                      <a:tailEnd type="none" w="med" len="med"/>
                    </a:lnL>
                    <a:lnR w="38100" cap="flat" cmpd="sng" algn="ctr">
                      <a:solidFill>
                        <a:schemeClr val="accent6"/>
                      </a:solidFill>
                      <a:prstDash val="solid"/>
                      <a:round/>
                      <a:headEnd type="none" w="med" len="med"/>
                      <a:tailEnd type="none" w="med" len="med"/>
                    </a:lnR>
                    <a:lnT w="38100" cap="flat" cmpd="sng" algn="ctr">
                      <a:solidFill>
                        <a:schemeClr val="accent6"/>
                      </a:solidFill>
                      <a:prstDash val="solid"/>
                      <a:round/>
                      <a:headEnd type="none" w="med" len="med"/>
                      <a:tailEnd type="none" w="med" len="med"/>
                    </a:lnT>
                    <a:lnB w="38100" cap="flat" cmpd="sng" algn="ctr">
                      <a:solidFill>
                        <a:schemeClr val="accent6"/>
                      </a:solidFill>
                      <a:prstDash val="solid"/>
                      <a:round/>
                      <a:headEnd type="none" w="med" len="med"/>
                      <a:tailEnd type="none" w="med" len="med"/>
                    </a:lnB>
                  </a:tcPr>
                </a:tc>
                <a:tc>
                  <a:txBody>
                    <a:bodyPr/>
                    <a:lstStyle/>
                    <a:p>
                      <a:pPr algn="ctr" fontAlgn="ctr"/>
                      <a:r>
                        <a:rPr lang="pl-PL" sz="2400" u="none" strike="noStrike" dirty="0">
                          <a:effectLst/>
                        </a:rPr>
                        <a:t>24,5%</a:t>
                      </a:r>
                      <a:endParaRPr lang="pl-PL" sz="2400" b="0" i="0" u="none" strike="noStrike" dirty="0">
                        <a:solidFill>
                          <a:srgbClr val="000000"/>
                        </a:solidFill>
                        <a:effectLst/>
                        <a:latin typeface="Arial"/>
                      </a:endParaRPr>
                    </a:p>
                  </a:txBody>
                  <a:tcPr marL="9525" marR="9525" marT="9525" marB="0" anchor="ctr">
                    <a:lnL w="38100" cap="flat" cmpd="sng" algn="ctr">
                      <a:solidFill>
                        <a:schemeClr val="accent6"/>
                      </a:solidFill>
                      <a:prstDash val="solid"/>
                      <a:round/>
                      <a:headEnd type="none" w="med" len="med"/>
                      <a:tailEnd type="none" w="med" len="med"/>
                    </a:lnL>
                    <a:lnR w="38100" cap="flat" cmpd="sng" algn="ctr">
                      <a:solidFill>
                        <a:schemeClr val="accent6"/>
                      </a:solidFill>
                      <a:prstDash val="solid"/>
                      <a:round/>
                      <a:headEnd type="none" w="med" len="med"/>
                      <a:tailEnd type="none" w="med" len="med"/>
                    </a:lnR>
                    <a:lnT w="38100" cap="flat" cmpd="sng" algn="ctr">
                      <a:solidFill>
                        <a:schemeClr val="accent6"/>
                      </a:solidFill>
                      <a:prstDash val="solid"/>
                      <a:round/>
                      <a:headEnd type="none" w="med" len="med"/>
                      <a:tailEnd type="none" w="med" len="med"/>
                    </a:lnT>
                    <a:lnB w="38100" cap="flat" cmpd="sng" algn="ctr">
                      <a:solidFill>
                        <a:schemeClr val="accent6"/>
                      </a:solidFill>
                      <a:prstDash val="solid"/>
                      <a:round/>
                      <a:headEnd type="none" w="med" len="med"/>
                      <a:tailEnd type="none" w="med" len="med"/>
                    </a:lnB>
                  </a:tcPr>
                </a:tc>
                <a:tc>
                  <a:txBody>
                    <a:bodyPr/>
                    <a:lstStyle/>
                    <a:p>
                      <a:pPr algn="ctr" fontAlgn="ctr"/>
                      <a:r>
                        <a:rPr lang="pl-PL" sz="2400" u="none" strike="noStrike" dirty="0">
                          <a:effectLst/>
                        </a:rPr>
                        <a:t>37,7%</a:t>
                      </a:r>
                      <a:endParaRPr lang="pl-PL" sz="2400" b="0" i="0" u="none" strike="noStrike" dirty="0">
                        <a:solidFill>
                          <a:srgbClr val="000000"/>
                        </a:solidFill>
                        <a:effectLst/>
                        <a:latin typeface="Arial"/>
                      </a:endParaRPr>
                    </a:p>
                  </a:txBody>
                  <a:tcPr marL="9525" marR="9525" marT="9525" marB="0" anchor="ctr">
                    <a:lnL w="38100" cap="flat" cmpd="sng" algn="ctr">
                      <a:solidFill>
                        <a:schemeClr val="accent6"/>
                      </a:solidFill>
                      <a:prstDash val="solid"/>
                      <a:round/>
                      <a:headEnd type="none" w="med" len="med"/>
                      <a:tailEnd type="none" w="med" len="med"/>
                    </a:lnL>
                    <a:lnR w="38100" cap="flat" cmpd="sng" algn="ctr">
                      <a:solidFill>
                        <a:schemeClr val="accent6"/>
                      </a:solidFill>
                      <a:prstDash val="solid"/>
                      <a:round/>
                      <a:headEnd type="none" w="med" len="med"/>
                      <a:tailEnd type="none" w="med" len="med"/>
                    </a:lnR>
                    <a:lnT w="38100" cap="flat" cmpd="sng" algn="ctr">
                      <a:solidFill>
                        <a:schemeClr val="accent6"/>
                      </a:solidFill>
                      <a:prstDash val="solid"/>
                      <a:round/>
                      <a:headEnd type="none" w="med" len="med"/>
                      <a:tailEnd type="none" w="med" len="med"/>
                    </a:lnT>
                    <a:lnB w="38100" cap="flat" cmpd="sng" algn="ctr">
                      <a:solidFill>
                        <a:schemeClr val="accent6"/>
                      </a:solidFill>
                      <a:prstDash val="solid"/>
                      <a:round/>
                      <a:headEnd type="none" w="med" len="med"/>
                      <a:tailEnd type="none" w="med" len="med"/>
                    </a:lnB>
                  </a:tcPr>
                </a:tc>
              </a:tr>
              <a:tr h="521556">
                <a:tc>
                  <a:txBody>
                    <a:bodyPr/>
                    <a:lstStyle/>
                    <a:p>
                      <a:pPr algn="ctr" fontAlgn="t"/>
                      <a:r>
                        <a:rPr lang="pl-PL" sz="1600" u="none" strike="noStrike" dirty="0" smtClean="0">
                          <a:effectLst/>
                        </a:rPr>
                        <a:t>Czuje </a:t>
                      </a:r>
                      <a:r>
                        <a:rPr lang="pl-PL" sz="1600" u="none" strike="noStrike" dirty="0">
                          <a:effectLst/>
                        </a:rPr>
                        <a:t>wsparcie od </a:t>
                      </a:r>
                      <a:r>
                        <a:rPr lang="pl-PL" sz="1600" u="none" strike="noStrike" dirty="0" smtClean="0">
                          <a:effectLst/>
                        </a:rPr>
                        <a:t>rodziny</a:t>
                      </a:r>
                      <a:endParaRPr lang="pl-PL" sz="1600" b="0" i="0" u="none" strike="noStrike" dirty="0">
                        <a:solidFill>
                          <a:srgbClr val="000000"/>
                        </a:solidFill>
                        <a:effectLst/>
                        <a:latin typeface="Arial"/>
                      </a:endParaRPr>
                    </a:p>
                  </a:txBody>
                  <a:tcPr marL="9525" marR="9525" marT="9525" marB="0" anchor="ctr">
                    <a:lnL w="38100" cap="flat" cmpd="sng" algn="ctr">
                      <a:solidFill>
                        <a:schemeClr val="accent6"/>
                      </a:solidFill>
                      <a:prstDash val="solid"/>
                      <a:round/>
                      <a:headEnd type="none" w="med" len="med"/>
                      <a:tailEnd type="none" w="med" len="med"/>
                    </a:lnL>
                    <a:lnR w="38100" cap="flat" cmpd="sng" algn="ctr">
                      <a:solidFill>
                        <a:schemeClr val="accent6"/>
                      </a:solidFill>
                      <a:prstDash val="solid"/>
                      <a:round/>
                      <a:headEnd type="none" w="med" len="med"/>
                      <a:tailEnd type="none" w="med" len="med"/>
                    </a:lnR>
                    <a:lnT w="38100" cap="flat" cmpd="sng" algn="ctr">
                      <a:solidFill>
                        <a:schemeClr val="accent6"/>
                      </a:solidFill>
                      <a:prstDash val="solid"/>
                      <a:round/>
                      <a:headEnd type="none" w="med" len="med"/>
                      <a:tailEnd type="none" w="med" len="med"/>
                    </a:lnT>
                    <a:lnB w="38100" cap="flat" cmpd="sng" algn="ctr">
                      <a:solidFill>
                        <a:schemeClr val="accent6"/>
                      </a:solidFill>
                      <a:prstDash val="solid"/>
                      <a:round/>
                      <a:headEnd type="none" w="med" len="med"/>
                      <a:tailEnd type="none" w="med" len="med"/>
                    </a:lnB>
                    <a:solidFill>
                      <a:schemeClr val="accent6">
                        <a:lumMod val="20000"/>
                        <a:lumOff val="80000"/>
                      </a:schemeClr>
                    </a:solidFill>
                  </a:tcPr>
                </a:tc>
                <a:tc>
                  <a:txBody>
                    <a:bodyPr/>
                    <a:lstStyle/>
                    <a:p>
                      <a:pPr algn="ctr" fontAlgn="ctr"/>
                      <a:r>
                        <a:rPr lang="pl-PL" sz="2400" u="none" strike="noStrike" dirty="0">
                          <a:effectLst/>
                        </a:rPr>
                        <a:t>17,0%</a:t>
                      </a:r>
                      <a:endParaRPr lang="pl-PL" sz="2400" b="0" i="0" u="none" strike="noStrike" dirty="0">
                        <a:solidFill>
                          <a:srgbClr val="000000"/>
                        </a:solidFill>
                        <a:effectLst/>
                        <a:latin typeface="Arial"/>
                      </a:endParaRPr>
                    </a:p>
                  </a:txBody>
                  <a:tcPr marL="9525" marR="9525" marT="9525" marB="0" anchor="ctr">
                    <a:lnL w="38100" cap="flat" cmpd="sng" algn="ctr">
                      <a:solidFill>
                        <a:schemeClr val="accent6"/>
                      </a:solidFill>
                      <a:prstDash val="solid"/>
                      <a:round/>
                      <a:headEnd type="none" w="med" len="med"/>
                      <a:tailEnd type="none" w="med" len="med"/>
                    </a:lnL>
                    <a:lnR w="38100" cap="flat" cmpd="sng" algn="ctr">
                      <a:solidFill>
                        <a:schemeClr val="accent6"/>
                      </a:solidFill>
                      <a:prstDash val="solid"/>
                      <a:round/>
                      <a:headEnd type="none" w="med" len="med"/>
                      <a:tailEnd type="none" w="med" len="med"/>
                    </a:lnR>
                    <a:lnT w="38100" cap="flat" cmpd="sng" algn="ctr">
                      <a:solidFill>
                        <a:schemeClr val="accent6"/>
                      </a:solidFill>
                      <a:prstDash val="solid"/>
                      <a:round/>
                      <a:headEnd type="none" w="med" len="med"/>
                      <a:tailEnd type="none" w="med" len="med"/>
                    </a:lnT>
                    <a:lnB w="38100" cap="flat" cmpd="sng" algn="ctr">
                      <a:solidFill>
                        <a:schemeClr val="accent6"/>
                      </a:solidFill>
                      <a:prstDash val="solid"/>
                      <a:round/>
                      <a:headEnd type="none" w="med" len="med"/>
                      <a:tailEnd type="none" w="med" len="med"/>
                    </a:lnB>
                    <a:solidFill>
                      <a:schemeClr val="accent6">
                        <a:lumMod val="20000"/>
                        <a:lumOff val="80000"/>
                      </a:schemeClr>
                    </a:solidFill>
                  </a:tcPr>
                </a:tc>
                <a:tc>
                  <a:txBody>
                    <a:bodyPr/>
                    <a:lstStyle/>
                    <a:p>
                      <a:pPr algn="ctr" fontAlgn="ctr"/>
                      <a:r>
                        <a:rPr lang="pl-PL" sz="2400" u="none" strike="noStrike" dirty="0">
                          <a:effectLst/>
                        </a:rPr>
                        <a:t>26,4%</a:t>
                      </a:r>
                      <a:endParaRPr lang="pl-PL" sz="2400" b="0" i="0" u="none" strike="noStrike" dirty="0">
                        <a:solidFill>
                          <a:srgbClr val="000000"/>
                        </a:solidFill>
                        <a:effectLst/>
                        <a:latin typeface="Arial"/>
                      </a:endParaRPr>
                    </a:p>
                  </a:txBody>
                  <a:tcPr marL="9525" marR="9525" marT="9525" marB="0" anchor="ctr">
                    <a:lnL w="38100" cap="flat" cmpd="sng" algn="ctr">
                      <a:solidFill>
                        <a:schemeClr val="accent6"/>
                      </a:solidFill>
                      <a:prstDash val="solid"/>
                      <a:round/>
                      <a:headEnd type="none" w="med" len="med"/>
                      <a:tailEnd type="none" w="med" len="med"/>
                    </a:lnL>
                    <a:lnR w="38100" cap="flat" cmpd="sng" algn="ctr">
                      <a:solidFill>
                        <a:schemeClr val="accent6"/>
                      </a:solidFill>
                      <a:prstDash val="solid"/>
                      <a:round/>
                      <a:headEnd type="none" w="med" len="med"/>
                      <a:tailEnd type="none" w="med" len="med"/>
                    </a:lnR>
                    <a:lnT w="38100" cap="flat" cmpd="sng" algn="ctr">
                      <a:solidFill>
                        <a:schemeClr val="accent6"/>
                      </a:solidFill>
                      <a:prstDash val="solid"/>
                      <a:round/>
                      <a:headEnd type="none" w="med" len="med"/>
                      <a:tailEnd type="none" w="med" len="med"/>
                    </a:lnT>
                    <a:lnB w="38100" cap="flat" cmpd="sng" algn="ctr">
                      <a:solidFill>
                        <a:schemeClr val="accent6"/>
                      </a:solidFill>
                      <a:prstDash val="solid"/>
                      <a:round/>
                      <a:headEnd type="none" w="med" len="med"/>
                      <a:tailEnd type="none" w="med" len="med"/>
                    </a:lnB>
                    <a:solidFill>
                      <a:schemeClr val="accent6">
                        <a:lumMod val="20000"/>
                        <a:lumOff val="80000"/>
                      </a:schemeClr>
                    </a:solidFill>
                  </a:tcPr>
                </a:tc>
                <a:tc>
                  <a:txBody>
                    <a:bodyPr/>
                    <a:lstStyle/>
                    <a:p>
                      <a:pPr algn="ctr" fontAlgn="ctr"/>
                      <a:r>
                        <a:rPr lang="pl-PL" sz="2400" u="none" strike="noStrike" dirty="0">
                          <a:effectLst/>
                        </a:rPr>
                        <a:t>56,6%</a:t>
                      </a:r>
                      <a:endParaRPr lang="pl-PL" sz="2400" b="0" i="0" u="none" strike="noStrike" dirty="0">
                        <a:solidFill>
                          <a:srgbClr val="000000"/>
                        </a:solidFill>
                        <a:effectLst/>
                        <a:latin typeface="Arial"/>
                      </a:endParaRPr>
                    </a:p>
                  </a:txBody>
                  <a:tcPr marL="9525" marR="9525" marT="9525" marB="0" anchor="ctr">
                    <a:lnL w="38100" cap="flat" cmpd="sng" algn="ctr">
                      <a:solidFill>
                        <a:schemeClr val="accent6"/>
                      </a:solidFill>
                      <a:prstDash val="solid"/>
                      <a:round/>
                      <a:headEnd type="none" w="med" len="med"/>
                      <a:tailEnd type="none" w="med" len="med"/>
                    </a:lnL>
                    <a:lnR w="38100" cap="flat" cmpd="sng" algn="ctr">
                      <a:solidFill>
                        <a:schemeClr val="accent6"/>
                      </a:solidFill>
                      <a:prstDash val="solid"/>
                      <a:round/>
                      <a:headEnd type="none" w="med" len="med"/>
                      <a:tailEnd type="none" w="med" len="med"/>
                    </a:lnR>
                    <a:lnT w="38100" cap="flat" cmpd="sng" algn="ctr">
                      <a:solidFill>
                        <a:schemeClr val="accent6"/>
                      </a:solidFill>
                      <a:prstDash val="solid"/>
                      <a:round/>
                      <a:headEnd type="none" w="med" len="med"/>
                      <a:tailEnd type="none" w="med" len="med"/>
                    </a:lnT>
                    <a:lnB w="38100" cap="flat" cmpd="sng" algn="ctr">
                      <a:solidFill>
                        <a:schemeClr val="accent6"/>
                      </a:solidFill>
                      <a:prstDash val="solid"/>
                      <a:round/>
                      <a:headEnd type="none" w="med" len="med"/>
                      <a:tailEnd type="none" w="med" len="med"/>
                    </a:lnB>
                    <a:solidFill>
                      <a:schemeClr val="accent6">
                        <a:lumMod val="20000"/>
                        <a:lumOff val="80000"/>
                      </a:schemeClr>
                    </a:solidFill>
                  </a:tcPr>
                </a:tc>
              </a:tr>
              <a:tr h="773582">
                <a:tc>
                  <a:txBody>
                    <a:bodyPr/>
                    <a:lstStyle/>
                    <a:p>
                      <a:pPr algn="ctr" fontAlgn="t"/>
                      <a:r>
                        <a:rPr lang="pl-PL" sz="1600" u="none" strike="noStrike" dirty="0" smtClean="0">
                          <a:effectLst/>
                        </a:rPr>
                        <a:t>Czuje </a:t>
                      </a:r>
                      <a:r>
                        <a:rPr lang="pl-PL" sz="1600" u="none" strike="noStrike" dirty="0">
                          <a:effectLst/>
                        </a:rPr>
                        <a:t>wsparcie od służby zdrowia/pomocy </a:t>
                      </a:r>
                      <a:r>
                        <a:rPr lang="pl-PL" sz="1600" u="none" strike="noStrike" dirty="0" smtClean="0">
                          <a:effectLst/>
                        </a:rPr>
                        <a:t>społecznej</a:t>
                      </a:r>
                      <a:endParaRPr lang="pl-PL" sz="1600" b="0" i="0" u="none" strike="noStrike" dirty="0">
                        <a:solidFill>
                          <a:srgbClr val="000000"/>
                        </a:solidFill>
                        <a:effectLst/>
                        <a:latin typeface="Arial"/>
                      </a:endParaRPr>
                    </a:p>
                  </a:txBody>
                  <a:tcPr marL="9525" marR="9525" marT="9525" marB="0" anchor="ctr">
                    <a:lnL w="38100" cap="flat" cmpd="sng" algn="ctr">
                      <a:solidFill>
                        <a:schemeClr val="accent6"/>
                      </a:solidFill>
                      <a:prstDash val="solid"/>
                      <a:round/>
                      <a:headEnd type="none" w="med" len="med"/>
                      <a:tailEnd type="none" w="med" len="med"/>
                    </a:lnL>
                    <a:lnR w="38100" cap="flat" cmpd="sng" algn="ctr">
                      <a:solidFill>
                        <a:schemeClr val="accent6"/>
                      </a:solidFill>
                      <a:prstDash val="solid"/>
                      <a:round/>
                      <a:headEnd type="none" w="med" len="med"/>
                      <a:tailEnd type="none" w="med" len="med"/>
                    </a:lnR>
                    <a:lnT w="38100" cap="flat" cmpd="sng" algn="ctr">
                      <a:solidFill>
                        <a:schemeClr val="accent6"/>
                      </a:solidFill>
                      <a:prstDash val="solid"/>
                      <a:round/>
                      <a:headEnd type="none" w="med" len="med"/>
                      <a:tailEnd type="none" w="med" len="med"/>
                    </a:lnT>
                    <a:lnB w="38100" cap="flat" cmpd="sng" algn="ctr">
                      <a:solidFill>
                        <a:schemeClr val="accent6"/>
                      </a:solidFill>
                      <a:prstDash val="solid"/>
                      <a:round/>
                      <a:headEnd type="none" w="med" len="med"/>
                      <a:tailEnd type="none" w="med" len="med"/>
                    </a:lnB>
                  </a:tcPr>
                </a:tc>
                <a:tc>
                  <a:txBody>
                    <a:bodyPr/>
                    <a:lstStyle/>
                    <a:p>
                      <a:pPr algn="ctr" fontAlgn="ctr"/>
                      <a:r>
                        <a:rPr lang="pl-PL" sz="2400" u="none" strike="noStrike">
                          <a:effectLst/>
                        </a:rPr>
                        <a:t>26,4%</a:t>
                      </a:r>
                      <a:endParaRPr lang="pl-PL" sz="2400" b="0" i="0" u="none" strike="noStrike">
                        <a:solidFill>
                          <a:srgbClr val="000000"/>
                        </a:solidFill>
                        <a:effectLst/>
                        <a:latin typeface="Arial"/>
                      </a:endParaRPr>
                    </a:p>
                  </a:txBody>
                  <a:tcPr marL="9525" marR="9525" marT="9525" marB="0" anchor="ctr">
                    <a:lnL w="38100" cap="flat" cmpd="sng" algn="ctr">
                      <a:solidFill>
                        <a:schemeClr val="accent6"/>
                      </a:solidFill>
                      <a:prstDash val="solid"/>
                      <a:round/>
                      <a:headEnd type="none" w="med" len="med"/>
                      <a:tailEnd type="none" w="med" len="med"/>
                    </a:lnL>
                    <a:lnR w="38100" cap="flat" cmpd="sng" algn="ctr">
                      <a:solidFill>
                        <a:schemeClr val="accent6"/>
                      </a:solidFill>
                      <a:prstDash val="solid"/>
                      <a:round/>
                      <a:headEnd type="none" w="med" len="med"/>
                      <a:tailEnd type="none" w="med" len="med"/>
                    </a:lnR>
                    <a:lnT w="38100" cap="flat" cmpd="sng" algn="ctr">
                      <a:solidFill>
                        <a:schemeClr val="accent6"/>
                      </a:solidFill>
                      <a:prstDash val="solid"/>
                      <a:round/>
                      <a:headEnd type="none" w="med" len="med"/>
                      <a:tailEnd type="none" w="med" len="med"/>
                    </a:lnT>
                    <a:lnB w="38100" cap="flat" cmpd="sng" algn="ctr">
                      <a:solidFill>
                        <a:schemeClr val="accent6"/>
                      </a:solidFill>
                      <a:prstDash val="solid"/>
                      <a:round/>
                      <a:headEnd type="none" w="med" len="med"/>
                      <a:tailEnd type="none" w="med" len="med"/>
                    </a:lnB>
                  </a:tcPr>
                </a:tc>
                <a:tc>
                  <a:txBody>
                    <a:bodyPr/>
                    <a:lstStyle/>
                    <a:p>
                      <a:pPr algn="ctr" fontAlgn="ctr"/>
                      <a:r>
                        <a:rPr lang="pl-PL" sz="2400" u="none" strike="noStrike">
                          <a:effectLst/>
                        </a:rPr>
                        <a:t>35,8%</a:t>
                      </a:r>
                      <a:endParaRPr lang="pl-PL" sz="2400" b="0" i="0" u="none" strike="noStrike">
                        <a:solidFill>
                          <a:srgbClr val="000000"/>
                        </a:solidFill>
                        <a:effectLst/>
                        <a:latin typeface="Arial"/>
                      </a:endParaRPr>
                    </a:p>
                  </a:txBody>
                  <a:tcPr marL="9525" marR="9525" marT="9525" marB="0" anchor="ctr">
                    <a:lnL w="38100" cap="flat" cmpd="sng" algn="ctr">
                      <a:solidFill>
                        <a:schemeClr val="accent6"/>
                      </a:solidFill>
                      <a:prstDash val="solid"/>
                      <a:round/>
                      <a:headEnd type="none" w="med" len="med"/>
                      <a:tailEnd type="none" w="med" len="med"/>
                    </a:lnL>
                    <a:lnR w="38100" cap="flat" cmpd="sng" algn="ctr">
                      <a:solidFill>
                        <a:schemeClr val="accent6"/>
                      </a:solidFill>
                      <a:prstDash val="solid"/>
                      <a:round/>
                      <a:headEnd type="none" w="med" len="med"/>
                      <a:tailEnd type="none" w="med" len="med"/>
                    </a:lnR>
                    <a:lnT w="38100" cap="flat" cmpd="sng" algn="ctr">
                      <a:solidFill>
                        <a:schemeClr val="accent6"/>
                      </a:solidFill>
                      <a:prstDash val="solid"/>
                      <a:round/>
                      <a:headEnd type="none" w="med" len="med"/>
                      <a:tailEnd type="none" w="med" len="med"/>
                    </a:lnT>
                    <a:lnB w="38100" cap="flat" cmpd="sng" algn="ctr">
                      <a:solidFill>
                        <a:schemeClr val="accent6"/>
                      </a:solidFill>
                      <a:prstDash val="solid"/>
                      <a:round/>
                      <a:headEnd type="none" w="med" len="med"/>
                      <a:tailEnd type="none" w="med" len="med"/>
                    </a:lnB>
                  </a:tcPr>
                </a:tc>
                <a:tc>
                  <a:txBody>
                    <a:bodyPr/>
                    <a:lstStyle/>
                    <a:p>
                      <a:pPr algn="ctr" fontAlgn="ctr"/>
                      <a:r>
                        <a:rPr lang="pl-PL" sz="2400" u="none" strike="noStrike" dirty="0">
                          <a:effectLst/>
                        </a:rPr>
                        <a:t>37,7%</a:t>
                      </a:r>
                      <a:endParaRPr lang="pl-PL" sz="2400" b="0" i="0" u="none" strike="noStrike" dirty="0">
                        <a:solidFill>
                          <a:srgbClr val="000000"/>
                        </a:solidFill>
                        <a:effectLst/>
                        <a:latin typeface="Arial"/>
                      </a:endParaRPr>
                    </a:p>
                  </a:txBody>
                  <a:tcPr marL="9525" marR="9525" marT="9525" marB="0" anchor="ctr">
                    <a:lnL w="38100" cap="flat" cmpd="sng" algn="ctr">
                      <a:solidFill>
                        <a:schemeClr val="accent6"/>
                      </a:solidFill>
                      <a:prstDash val="solid"/>
                      <a:round/>
                      <a:headEnd type="none" w="med" len="med"/>
                      <a:tailEnd type="none" w="med" len="med"/>
                    </a:lnL>
                    <a:lnR w="38100" cap="flat" cmpd="sng" algn="ctr">
                      <a:solidFill>
                        <a:schemeClr val="accent6"/>
                      </a:solidFill>
                      <a:prstDash val="solid"/>
                      <a:round/>
                      <a:headEnd type="none" w="med" len="med"/>
                      <a:tailEnd type="none" w="med" len="med"/>
                    </a:lnR>
                    <a:lnT w="38100" cap="flat" cmpd="sng" algn="ctr">
                      <a:solidFill>
                        <a:schemeClr val="accent6"/>
                      </a:solidFill>
                      <a:prstDash val="solid"/>
                      <a:round/>
                      <a:headEnd type="none" w="med" len="med"/>
                      <a:tailEnd type="none" w="med" len="med"/>
                    </a:lnT>
                    <a:lnB w="38100" cap="flat" cmpd="sng" algn="ctr">
                      <a:solidFill>
                        <a:schemeClr val="accent6"/>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34010308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2987824" y="116632"/>
            <a:ext cx="5987008" cy="850106"/>
          </a:xfrm>
        </p:spPr>
        <p:txBody>
          <a:bodyPr>
            <a:noAutofit/>
          </a:bodyPr>
          <a:lstStyle/>
          <a:p>
            <a:r>
              <a:rPr lang="pl-PL" sz="3000" b="1" dirty="0" smtClean="0"/>
              <a:t>Wpływ sprawowania opieki </a:t>
            </a:r>
            <a:br>
              <a:rPr lang="pl-PL" sz="3000" b="1" dirty="0" smtClean="0"/>
            </a:br>
            <a:r>
              <a:rPr lang="pl-PL" sz="3000" b="1" dirty="0" smtClean="0"/>
              <a:t>na życie opiekuna</a:t>
            </a:r>
            <a:endParaRPr lang="pl-PL" sz="3000" b="1" dirty="0"/>
          </a:p>
        </p:txBody>
      </p:sp>
      <p:graphicFrame>
        <p:nvGraphicFramePr>
          <p:cNvPr id="4" name="Symbol zastępczy zawartości 3"/>
          <p:cNvGraphicFramePr>
            <a:graphicFrameLocks noGrp="1"/>
          </p:cNvGraphicFramePr>
          <p:nvPr>
            <p:ph idx="1"/>
            <p:extLst>
              <p:ext uri="{D42A27DB-BD31-4B8C-83A1-F6EECF244321}">
                <p14:modId xmlns:p14="http://schemas.microsoft.com/office/powerpoint/2010/main" val="439025488"/>
              </p:ext>
            </p:extLst>
          </p:nvPr>
        </p:nvGraphicFramePr>
        <p:xfrm>
          <a:off x="3059832" y="1124744"/>
          <a:ext cx="5760639" cy="4981024"/>
        </p:xfrm>
        <a:graphic>
          <a:graphicData uri="http://schemas.openxmlformats.org/drawingml/2006/table">
            <a:tbl>
              <a:tblPr>
                <a:tableStyleId>{69CF1AB2-1976-4502-BF36-3FF5EA218861}</a:tableStyleId>
              </a:tblPr>
              <a:tblGrid>
                <a:gridCol w="1728192"/>
                <a:gridCol w="1368152"/>
                <a:gridCol w="1296144"/>
                <a:gridCol w="1368151"/>
              </a:tblGrid>
              <a:tr h="600074">
                <a:tc>
                  <a:txBody>
                    <a:bodyPr/>
                    <a:lstStyle/>
                    <a:p>
                      <a:pPr algn="l" fontAlgn="b"/>
                      <a:r>
                        <a:rPr lang="pl-PL" sz="1800" u="none" strike="noStrike" dirty="0">
                          <a:effectLst/>
                        </a:rPr>
                        <a:t> </a:t>
                      </a:r>
                      <a:endParaRPr lang="pl-PL" sz="1800" b="0" i="0" u="none" strike="noStrike" dirty="0">
                        <a:solidFill>
                          <a:srgbClr val="000000"/>
                        </a:solidFill>
                        <a:effectLst/>
                        <a:latin typeface="Arial"/>
                      </a:endParaRPr>
                    </a:p>
                  </a:txBody>
                  <a:tcPr marL="9525" marR="9525" marT="9525" marB="0" anchor="ctr">
                    <a:lnL w="38100" cap="flat" cmpd="sng" algn="ctr">
                      <a:solidFill>
                        <a:schemeClr val="accent6"/>
                      </a:solidFill>
                      <a:prstDash val="solid"/>
                      <a:round/>
                      <a:headEnd type="none" w="med" len="med"/>
                      <a:tailEnd type="none" w="med" len="med"/>
                    </a:lnL>
                    <a:lnR w="38100" cap="flat" cmpd="sng" algn="ctr">
                      <a:solidFill>
                        <a:schemeClr val="accent6"/>
                      </a:solidFill>
                      <a:prstDash val="solid"/>
                      <a:round/>
                      <a:headEnd type="none" w="med" len="med"/>
                      <a:tailEnd type="none" w="med" len="med"/>
                    </a:lnR>
                    <a:lnT w="38100" cap="flat" cmpd="sng" algn="ctr">
                      <a:solidFill>
                        <a:schemeClr val="accent6"/>
                      </a:solidFill>
                      <a:prstDash val="solid"/>
                      <a:round/>
                      <a:headEnd type="none" w="med" len="med"/>
                      <a:tailEnd type="none" w="med" len="med"/>
                    </a:lnT>
                    <a:lnB w="38100" cap="flat" cmpd="sng" algn="ctr">
                      <a:solidFill>
                        <a:schemeClr val="accent6"/>
                      </a:solidFill>
                      <a:prstDash val="solid"/>
                      <a:round/>
                      <a:headEnd type="none" w="med" len="med"/>
                      <a:tailEnd type="none" w="med" len="med"/>
                    </a:lnB>
                    <a:solidFill>
                      <a:schemeClr val="bg1"/>
                    </a:solidFill>
                  </a:tcPr>
                </a:tc>
                <a:tc>
                  <a:txBody>
                    <a:bodyPr/>
                    <a:lstStyle/>
                    <a:p>
                      <a:pPr algn="ctr" fontAlgn="t"/>
                      <a:r>
                        <a:rPr lang="pl-PL" sz="1800" u="none" strike="noStrike" dirty="0">
                          <a:effectLst/>
                        </a:rPr>
                        <a:t>Całkowicie</a:t>
                      </a:r>
                      <a:endParaRPr lang="pl-PL" sz="1800" b="0" i="0" u="none" strike="noStrike" dirty="0">
                        <a:solidFill>
                          <a:srgbClr val="000000"/>
                        </a:solidFill>
                        <a:effectLst/>
                        <a:latin typeface="Arial"/>
                      </a:endParaRPr>
                    </a:p>
                  </a:txBody>
                  <a:tcPr marL="9525" marR="9525" marT="9525" marB="0" anchor="ctr">
                    <a:lnL w="38100" cap="flat" cmpd="sng" algn="ctr">
                      <a:solidFill>
                        <a:schemeClr val="accent6"/>
                      </a:solidFill>
                      <a:prstDash val="solid"/>
                      <a:round/>
                      <a:headEnd type="none" w="med" len="med"/>
                      <a:tailEnd type="none" w="med" len="med"/>
                    </a:lnL>
                    <a:lnR w="38100" cap="flat" cmpd="sng" algn="ctr">
                      <a:solidFill>
                        <a:schemeClr val="accent6"/>
                      </a:solidFill>
                      <a:prstDash val="solid"/>
                      <a:round/>
                      <a:headEnd type="none" w="med" len="med"/>
                      <a:tailEnd type="none" w="med" len="med"/>
                    </a:lnR>
                    <a:lnT w="38100" cap="flat" cmpd="sng" algn="ctr">
                      <a:solidFill>
                        <a:schemeClr val="accent6"/>
                      </a:solidFill>
                      <a:prstDash val="solid"/>
                      <a:round/>
                      <a:headEnd type="none" w="med" len="med"/>
                      <a:tailEnd type="none" w="med" len="med"/>
                    </a:lnT>
                    <a:lnB w="38100" cap="flat" cmpd="sng" algn="ctr">
                      <a:solidFill>
                        <a:schemeClr val="accent6"/>
                      </a:solidFill>
                      <a:prstDash val="solid"/>
                      <a:round/>
                      <a:headEnd type="none" w="med" len="med"/>
                      <a:tailEnd type="none" w="med" len="med"/>
                    </a:lnB>
                    <a:solidFill>
                      <a:schemeClr val="bg1"/>
                    </a:solidFill>
                  </a:tcPr>
                </a:tc>
                <a:tc>
                  <a:txBody>
                    <a:bodyPr/>
                    <a:lstStyle/>
                    <a:p>
                      <a:pPr algn="ctr" fontAlgn="t"/>
                      <a:r>
                        <a:rPr lang="pl-PL" sz="1800" u="none" strike="noStrike" dirty="0">
                          <a:effectLst/>
                        </a:rPr>
                        <a:t>Częściowo</a:t>
                      </a:r>
                      <a:endParaRPr lang="pl-PL" sz="1800" b="0" i="0" u="none" strike="noStrike" dirty="0">
                        <a:solidFill>
                          <a:srgbClr val="000000"/>
                        </a:solidFill>
                        <a:effectLst/>
                        <a:latin typeface="Arial"/>
                      </a:endParaRPr>
                    </a:p>
                  </a:txBody>
                  <a:tcPr marL="9525" marR="9525" marT="9525" marB="0" anchor="ctr">
                    <a:lnL w="38100" cap="flat" cmpd="sng" algn="ctr">
                      <a:solidFill>
                        <a:schemeClr val="accent6"/>
                      </a:solidFill>
                      <a:prstDash val="solid"/>
                      <a:round/>
                      <a:headEnd type="none" w="med" len="med"/>
                      <a:tailEnd type="none" w="med" len="med"/>
                    </a:lnL>
                    <a:lnR w="38100" cap="flat" cmpd="sng" algn="ctr">
                      <a:solidFill>
                        <a:schemeClr val="accent6"/>
                      </a:solidFill>
                      <a:prstDash val="solid"/>
                      <a:round/>
                      <a:headEnd type="none" w="med" len="med"/>
                      <a:tailEnd type="none" w="med" len="med"/>
                    </a:lnR>
                    <a:lnT w="38100" cap="flat" cmpd="sng" algn="ctr">
                      <a:solidFill>
                        <a:schemeClr val="accent6"/>
                      </a:solidFill>
                      <a:prstDash val="solid"/>
                      <a:round/>
                      <a:headEnd type="none" w="med" len="med"/>
                      <a:tailEnd type="none" w="med" len="med"/>
                    </a:lnT>
                    <a:lnB w="38100" cap="flat" cmpd="sng" algn="ctr">
                      <a:solidFill>
                        <a:schemeClr val="accent6"/>
                      </a:solidFill>
                      <a:prstDash val="solid"/>
                      <a:round/>
                      <a:headEnd type="none" w="med" len="med"/>
                      <a:tailEnd type="none" w="med" len="med"/>
                    </a:lnB>
                    <a:solidFill>
                      <a:schemeClr val="bg1"/>
                    </a:solidFill>
                  </a:tcPr>
                </a:tc>
                <a:tc>
                  <a:txBody>
                    <a:bodyPr/>
                    <a:lstStyle/>
                    <a:p>
                      <a:pPr algn="ctr" fontAlgn="t"/>
                      <a:r>
                        <a:rPr lang="pl-PL" sz="1800" u="none" strike="noStrike" dirty="0">
                          <a:effectLst/>
                        </a:rPr>
                        <a:t>Nic się nie zmieniło</a:t>
                      </a:r>
                      <a:endParaRPr lang="pl-PL" sz="1800" b="0" i="0" u="none" strike="noStrike" dirty="0">
                        <a:solidFill>
                          <a:srgbClr val="000000"/>
                        </a:solidFill>
                        <a:effectLst/>
                        <a:latin typeface="Arial"/>
                      </a:endParaRPr>
                    </a:p>
                  </a:txBody>
                  <a:tcPr marL="9525" marR="9525" marT="9525" marB="0" anchor="ctr">
                    <a:lnL w="38100" cap="flat" cmpd="sng" algn="ctr">
                      <a:solidFill>
                        <a:schemeClr val="accent6"/>
                      </a:solidFill>
                      <a:prstDash val="solid"/>
                      <a:round/>
                      <a:headEnd type="none" w="med" len="med"/>
                      <a:tailEnd type="none" w="med" len="med"/>
                    </a:lnL>
                    <a:lnR w="38100" cap="flat" cmpd="sng" algn="ctr">
                      <a:solidFill>
                        <a:schemeClr val="accent6"/>
                      </a:solidFill>
                      <a:prstDash val="solid"/>
                      <a:round/>
                      <a:headEnd type="none" w="med" len="med"/>
                      <a:tailEnd type="none" w="med" len="med"/>
                    </a:lnR>
                    <a:lnT w="38100" cap="flat" cmpd="sng" algn="ctr">
                      <a:solidFill>
                        <a:schemeClr val="accent6"/>
                      </a:solidFill>
                      <a:prstDash val="solid"/>
                      <a:round/>
                      <a:headEnd type="none" w="med" len="med"/>
                      <a:tailEnd type="none" w="med" len="med"/>
                    </a:lnT>
                    <a:lnB w="38100" cap="flat" cmpd="sng" algn="ctr">
                      <a:solidFill>
                        <a:schemeClr val="accent6"/>
                      </a:solidFill>
                      <a:prstDash val="solid"/>
                      <a:round/>
                      <a:headEnd type="none" w="med" len="med"/>
                      <a:tailEnd type="none" w="med" len="med"/>
                    </a:lnB>
                    <a:solidFill>
                      <a:schemeClr val="bg1"/>
                    </a:solidFill>
                  </a:tcPr>
                </a:tc>
              </a:tr>
              <a:tr h="1344142">
                <a:tc>
                  <a:txBody>
                    <a:bodyPr/>
                    <a:lstStyle/>
                    <a:p>
                      <a:pPr algn="ctr" fontAlgn="t"/>
                      <a:r>
                        <a:rPr lang="pl-PL" sz="1800" u="none" strike="noStrike" dirty="0">
                          <a:effectLst/>
                        </a:rPr>
                        <a:t>Ograniczenia </a:t>
                      </a:r>
                      <a:r>
                        <a:rPr lang="pl-PL" sz="1800" u="none" strike="noStrike" dirty="0" smtClean="0">
                          <a:effectLst/>
                        </a:rPr>
                        <a:t/>
                      </a:r>
                      <a:br>
                        <a:rPr lang="pl-PL" sz="1800" u="none" strike="noStrike" dirty="0" smtClean="0">
                          <a:effectLst/>
                        </a:rPr>
                      </a:br>
                      <a:r>
                        <a:rPr lang="pl-PL" sz="1800" u="none" strike="noStrike" dirty="0" smtClean="0">
                          <a:effectLst/>
                        </a:rPr>
                        <a:t>w </a:t>
                      </a:r>
                      <a:r>
                        <a:rPr lang="pl-PL" sz="1800" u="none" strike="noStrike" dirty="0">
                          <a:effectLst/>
                        </a:rPr>
                        <a:t>relacjach międzyludzkich</a:t>
                      </a:r>
                      <a:endParaRPr lang="pl-PL" sz="1800" b="0" i="0" u="none" strike="noStrike" dirty="0">
                        <a:solidFill>
                          <a:srgbClr val="000000"/>
                        </a:solidFill>
                        <a:effectLst/>
                        <a:latin typeface="Arial"/>
                      </a:endParaRPr>
                    </a:p>
                  </a:txBody>
                  <a:tcPr marL="9525" marR="9525" marT="9525" marB="0" anchor="ctr">
                    <a:lnL w="38100" cap="flat" cmpd="sng" algn="ctr">
                      <a:solidFill>
                        <a:schemeClr val="accent6"/>
                      </a:solidFill>
                      <a:prstDash val="solid"/>
                      <a:round/>
                      <a:headEnd type="none" w="med" len="med"/>
                      <a:tailEnd type="none" w="med" len="med"/>
                    </a:lnL>
                    <a:lnR w="38100" cap="flat" cmpd="sng" algn="ctr">
                      <a:solidFill>
                        <a:schemeClr val="accent6"/>
                      </a:solidFill>
                      <a:prstDash val="solid"/>
                      <a:round/>
                      <a:headEnd type="none" w="med" len="med"/>
                      <a:tailEnd type="none" w="med" len="med"/>
                    </a:lnR>
                    <a:lnT w="38100" cap="flat" cmpd="sng" algn="ctr">
                      <a:solidFill>
                        <a:schemeClr val="accent6"/>
                      </a:solidFill>
                      <a:prstDash val="solid"/>
                      <a:round/>
                      <a:headEnd type="none" w="med" len="med"/>
                      <a:tailEnd type="none" w="med" len="med"/>
                    </a:lnT>
                    <a:lnB w="38100" cap="flat" cmpd="sng" algn="ctr">
                      <a:solidFill>
                        <a:schemeClr val="accent6"/>
                      </a:solidFill>
                      <a:prstDash val="solid"/>
                      <a:round/>
                      <a:headEnd type="none" w="med" len="med"/>
                      <a:tailEnd type="none" w="med" len="med"/>
                    </a:lnB>
                    <a:solidFill>
                      <a:schemeClr val="accent6">
                        <a:lumMod val="20000"/>
                        <a:lumOff val="80000"/>
                      </a:schemeClr>
                    </a:solidFill>
                  </a:tcPr>
                </a:tc>
                <a:tc>
                  <a:txBody>
                    <a:bodyPr/>
                    <a:lstStyle/>
                    <a:p>
                      <a:pPr algn="ctr" fontAlgn="ctr"/>
                      <a:r>
                        <a:rPr lang="pl-PL" sz="2400" u="none" strike="noStrike" dirty="0">
                          <a:effectLst/>
                        </a:rPr>
                        <a:t>9,4%</a:t>
                      </a:r>
                      <a:endParaRPr lang="pl-PL" sz="2400" b="0" i="0" u="none" strike="noStrike" dirty="0">
                        <a:solidFill>
                          <a:srgbClr val="000000"/>
                        </a:solidFill>
                        <a:effectLst/>
                        <a:latin typeface="Arial"/>
                      </a:endParaRPr>
                    </a:p>
                  </a:txBody>
                  <a:tcPr marL="9525" marR="9525" marT="9525" marB="0" anchor="ctr">
                    <a:lnL w="38100" cap="flat" cmpd="sng" algn="ctr">
                      <a:solidFill>
                        <a:schemeClr val="accent6"/>
                      </a:solidFill>
                      <a:prstDash val="solid"/>
                      <a:round/>
                      <a:headEnd type="none" w="med" len="med"/>
                      <a:tailEnd type="none" w="med" len="med"/>
                    </a:lnL>
                    <a:lnR w="38100" cap="flat" cmpd="sng" algn="ctr">
                      <a:solidFill>
                        <a:schemeClr val="accent6"/>
                      </a:solidFill>
                      <a:prstDash val="solid"/>
                      <a:round/>
                      <a:headEnd type="none" w="med" len="med"/>
                      <a:tailEnd type="none" w="med" len="med"/>
                    </a:lnR>
                    <a:lnT w="38100" cap="flat" cmpd="sng" algn="ctr">
                      <a:solidFill>
                        <a:schemeClr val="accent6"/>
                      </a:solidFill>
                      <a:prstDash val="solid"/>
                      <a:round/>
                      <a:headEnd type="none" w="med" len="med"/>
                      <a:tailEnd type="none" w="med" len="med"/>
                    </a:lnT>
                    <a:lnB w="38100" cap="flat" cmpd="sng" algn="ctr">
                      <a:solidFill>
                        <a:schemeClr val="accent6"/>
                      </a:solidFill>
                      <a:prstDash val="solid"/>
                      <a:round/>
                      <a:headEnd type="none" w="med" len="med"/>
                      <a:tailEnd type="none" w="med" len="med"/>
                    </a:lnB>
                    <a:solidFill>
                      <a:schemeClr val="accent6">
                        <a:lumMod val="20000"/>
                        <a:lumOff val="80000"/>
                      </a:schemeClr>
                    </a:solidFill>
                  </a:tcPr>
                </a:tc>
                <a:tc>
                  <a:txBody>
                    <a:bodyPr/>
                    <a:lstStyle/>
                    <a:p>
                      <a:pPr algn="ctr" fontAlgn="ctr"/>
                      <a:r>
                        <a:rPr lang="pl-PL" sz="2400" u="none" strike="noStrike" dirty="0">
                          <a:effectLst/>
                        </a:rPr>
                        <a:t>69,8%</a:t>
                      </a:r>
                      <a:endParaRPr lang="pl-PL" sz="2400" b="0" i="0" u="none" strike="noStrike" dirty="0">
                        <a:solidFill>
                          <a:srgbClr val="000000"/>
                        </a:solidFill>
                        <a:effectLst/>
                        <a:latin typeface="Arial"/>
                      </a:endParaRPr>
                    </a:p>
                  </a:txBody>
                  <a:tcPr marL="9525" marR="9525" marT="9525" marB="0" anchor="ctr">
                    <a:lnL w="38100" cap="flat" cmpd="sng" algn="ctr">
                      <a:solidFill>
                        <a:schemeClr val="accent6"/>
                      </a:solidFill>
                      <a:prstDash val="solid"/>
                      <a:round/>
                      <a:headEnd type="none" w="med" len="med"/>
                      <a:tailEnd type="none" w="med" len="med"/>
                    </a:lnL>
                    <a:lnR w="38100" cap="flat" cmpd="sng" algn="ctr">
                      <a:solidFill>
                        <a:schemeClr val="accent6"/>
                      </a:solidFill>
                      <a:prstDash val="solid"/>
                      <a:round/>
                      <a:headEnd type="none" w="med" len="med"/>
                      <a:tailEnd type="none" w="med" len="med"/>
                    </a:lnR>
                    <a:lnT w="38100" cap="flat" cmpd="sng" algn="ctr">
                      <a:solidFill>
                        <a:schemeClr val="accent6"/>
                      </a:solidFill>
                      <a:prstDash val="solid"/>
                      <a:round/>
                      <a:headEnd type="none" w="med" len="med"/>
                      <a:tailEnd type="none" w="med" len="med"/>
                    </a:lnT>
                    <a:lnB w="38100" cap="flat" cmpd="sng" algn="ctr">
                      <a:solidFill>
                        <a:schemeClr val="accent6"/>
                      </a:solidFill>
                      <a:prstDash val="solid"/>
                      <a:round/>
                      <a:headEnd type="none" w="med" len="med"/>
                      <a:tailEnd type="none" w="med" len="med"/>
                    </a:lnB>
                    <a:solidFill>
                      <a:schemeClr val="accent6">
                        <a:lumMod val="20000"/>
                        <a:lumOff val="80000"/>
                      </a:schemeClr>
                    </a:solidFill>
                  </a:tcPr>
                </a:tc>
                <a:tc>
                  <a:txBody>
                    <a:bodyPr/>
                    <a:lstStyle/>
                    <a:p>
                      <a:pPr algn="ctr" fontAlgn="ctr"/>
                      <a:r>
                        <a:rPr lang="pl-PL" sz="2400" u="none" strike="noStrike" dirty="0">
                          <a:effectLst/>
                        </a:rPr>
                        <a:t>20,8%</a:t>
                      </a:r>
                      <a:endParaRPr lang="pl-PL" sz="2400" b="0" i="0" u="none" strike="noStrike" dirty="0">
                        <a:solidFill>
                          <a:srgbClr val="000000"/>
                        </a:solidFill>
                        <a:effectLst/>
                        <a:latin typeface="Arial"/>
                      </a:endParaRPr>
                    </a:p>
                  </a:txBody>
                  <a:tcPr marL="9525" marR="9525" marT="9525" marB="0" anchor="ctr">
                    <a:lnL w="38100" cap="flat" cmpd="sng" algn="ctr">
                      <a:solidFill>
                        <a:schemeClr val="accent6"/>
                      </a:solidFill>
                      <a:prstDash val="solid"/>
                      <a:round/>
                      <a:headEnd type="none" w="med" len="med"/>
                      <a:tailEnd type="none" w="med" len="med"/>
                    </a:lnL>
                    <a:lnR w="38100" cap="flat" cmpd="sng" algn="ctr">
                      <a:solidFill>
                        <a:schemeClr val="accent6"/>
                      </a:solidFill>
                      <a:prstDash val="solid"/>
                      <a:round/>
                      <a:headEnd type="none" w="med" len="med"/>
                      <a:tailEnd type="none" w="med" len="med"/>
                    </a:lnR>
                    <a:lnT w="38100" cap="flat" cmpd="sng" algn="ctr">
                      <a:solidFill>
                        <a:schemeClr val="accent6"/>
                      </a:solidFill>
                      <a:prstDash val="solid"/>
                      <a:round/>
                      <a:headEnd type="none" w="med" len="med"/>
                      <a:tailEnd type="none" w="med" len="med"/>
                    </a:lnT>
                    <a:lnB w="38100" cap="flat" cmpd="sng" algn="ctr">
                      <a:solidFill>
                        <a:schemeClr val="accent6"/>
                      </a:solidFill>
                      <a:prstDash val="solid"/>
                      <a:round/>
                      <a:headEnd type="none" w="med" len="med"/>
                      <a:tailEnd type="none" w="med" len="med"/>
                    </a:lnB>
                    <a:solidFill>
                      <a:schemeClr val="accent6">
                        <a:lumMod val="20000"/>
                        <a:lumOff val="80000"/>
                      </a:schemeClr>
                    </a:solidFill>
                  </a:tcPr>
                </a:tc>
              </a:tr>
              <a:tr h="1518404">
                <a:tc>
                  <a:txBody>
                    <a:bodyPr/>
                    <a:lstStyle/>
                    <a:p>
                      <a:pPr algn="ctr" fontAlgn="t"/>
                      <a:r>
                        <a:rPr lang="pl-PL" sz="1800" u="none" strike="noStrike" dirty="0">
                          <a:effectLst/>
                        </a:rPr>
                        <a:t>Ograniczenia </a:t>
                      </a:r>
                      <a:r>
                        <a:rPr lang="pl-PL" sz="1800" u="none" strike="noStrike" dirty="0" smtClean="0">
                          <a:effectLst/>
                        </a:rPr>
                        <a:t/>
                      </a:r>
                      <a:br>
                        <a:rPr lang="pl-PL" sz="1800" u="none" strike="noStrike" dirty="0" smtClean="0">
                          <a:effectLst/>
                        </a:rPr>
                      </a:br>
                      <a:r>
                        <a:rPr lang="pl-PL" sz="1800" u="none" strike="noStrike" dirty="0" smtClean="0">
                          <a:effectLst/>
                        </a:rPr>
                        <a:t>w </a:t>
                      </a:r>
                      <a:r>
                        <a:rPr lang="pl-PL" sz="1800" u="none" strike="noStrike" dirty="0">
                          <a:effectLst/>
                        </a:rPr>
                        <a:t>życiu kulturalnym</a:t>
                      </a:r>
                      <a:endParaRPr lang="pl-PL" sz="1800" b="0" i="0" u="none" strike="noStrike" dirty="0">
                        <a:solidFill>
                          <a:srgbClr val="000000"/>
                        </a:solidFill>
                        <a:effectLst/>
                        <a:latin typeface="Arial"/>
                      </a:endParaRPr>
                    </a:p>
                  </a:txBody>
                  <a:tcPr marL="9525" marR="9525" marT="9525" marB="0" anchor="ctr">
                    <a:lnL w="38100" cap="flat" cmpd="sng" algn="ctr">
                      <a:solidFill>
                        <a:schemeClr val="accent6"/>
                      </a:solidFill>
                      <a:prstDash val="solid"/>
                      <a:round/>
                      <a:headEnd type="none" w="med" len="med"/>
                      <a:tailEnd type="none" w="med" len="med"/>
                    </a:lnL>
                    <a:lnR w="38100" cap="flat" cmpd="sng" algn="ctr">
                      <a:solidFill>
                        <a:schemeClr val="accent6"/>
                      </a:solidFill>
                      <a:prstDash val="solid"/>
                      <a:round/>
                      <a:headEnd type="none" w="med" len="med"/>
                      <a:tailEnd type="none" w="med" len="med"/>
                    </a:lnR>
                    <a:lnT w="38100" cap="flat" cmpd="sng" algn="ctr">
                      <a:solidFill>
                        <a:schemeClr val="accent6"/>
                      </a:solidFill>
                      <a:prstDash val="solid"/>
                      <a:round/>
                      <a:headEnd type="none" w="med" len="med"/>
                      <a:tailEnd type="none" w="med" len="med"/>
                    </a:lnT>
                    <a:lnB w="38100" cap="flat" cmpd="sng" algn="ctr">
                      <a:solidFill>
                        <a:schemeClr val="accent6"/>
                      </a:solidFill>
                      <a:prstDash val="solid"/>
                      <a:round/>
                      <a:headEnd type="none" w="med" len="med"/>
                      <a:tailEnd type="none" w="med" len="med"/>
                    </a:lnB>
                    <a:solidFill>
                      <a:schemeClr val="bg1"/>
                    </a:solidFill>
                  </a:tcPr>
                </a:tc>
                <a:tc>
                  <a:txBody>
                    <a:bodyPr/>
                    <a:lstStyle/>
                    <a:p>
                      <a:pPr algn="ctr" fontAlgn="ctr"/>
                      <a:r>
                        <a:rPr lang="pl-PL" sz="2400" u="none" strike="noStrike" dirty="0">
                          <a:effectLst/>
                        </a:rPr>
                        <a:t>15,1%</a:t>
                      </a:r>
                      <a:endParaRPr lang="pl-PL" sz="2400" b="0" i="0" u="none" strike="noStrike" dirty="0">
                        <a:solidFill>
                          <a:srgbClr val="000000"/>
                        </a:solidFill>
                        <a:effectLst/>
                        <a:latin typeface="Arial"/>
                      </a:endParaRPr>
                    </a:p>
                  </a:txBody>
                  <a:tcPr marL="9525" marR="9525" marT="9525" marB="0" anchor="ctr">
                    <a:lnL w="38100" cap="flat" cmpd="sng" algn="ctr">
                      <a:solidFill>
                        <a:schemeClr val="accent6"/>
                      </a:solidFill>
                      <a:prstDash val="solid"/>
                      <a:round/>
                      <a:headEnd type="none" w="med" len="med"/>
                      <a:tailEnd type="none" w="med" len="med"/>
                    </a:lnL>
                    <a:lnR w="38100" cap="flat" cmpd="sng" algn="ctr">
                      <a:solidFill>
                        <a:schemeClr val="accent6"/>
                      </a:solidFill>
                      <a:prstDash val="solid"/>
                      <a:round/>
                      <a:headEnd type="none" w="med" len="med"/>
                      <a:tailEnd type="none" w="med" len="med"/>
                    </a:lnR>
                    <a:lnT w="38100" cap="flat" cmpd="sng" algn="ctr">
                      <a:solidFill>
                        <a:schemeClr val="accent6"/>
                      </a:solidFill>
                      <a:prstDash val="solid"/>
                      <a:round/>
                      <a:headEnd type="none" w="med" len="med"/>
                      <a:tailEnd type="none" w="med" len="med"/>
                    </a:lnT>
                    <a:lnB w="38100" cap="flat" cmpd="sng" algn="ctr">
                      <a:solidFill>
                        <a:schemeClr val="accent6"/>
                      </a:solidFill>
                      <a:prstDash val="solid"/>
                      <a:round/>
                      <a:headEnd type="none" w="med" len="med"/>
                      <a:tailEnd type="none" w="med" len="med"/>
                    </a:lnB>
                    <a:solidFill>
                      <a:schemeClr val="bg1"/>
                    </a:solidFill>
                  </a:tcPr>
                </a:tc>
                <a:tc>
                  <a:txBody>
                    <a:bodyPr/>
                    <a:lstStyle/>
                    <a:p>
                      <a:pPr algn="ctr" fontAlgn="ctr"/>
                      <a:r>
                        <a:rPr lang="pl-PL" sz="2400" u="none" strike="noStrike" dirty="0">
                          <a:effectLst/>
                        </a:rPr>
                        <a:t>56,6%</a:t>
                      </a:r>
                      <a:endParaRPr lang="pl-PL" sz="2400" b="0" i="0" u="none" strike="noStrike" dirty="0">
                        <a:solidFill>
                          <a:srgbClr val="000000"/>
                        </a:solidFill>
                        <a:effectLst/>
                        <a:latin typeface="Arial"/>
                      </a:endParaRPr>
                    </a:p>
                  </a:txBody>
                  <a:tcPr marL="9525" marR="9525" marT="9525" marB="0" anchor="ctr">
                    <a:lnL w="38100" cap="flat" cmpd="sng" algn="ctr">
                      <a:solidFill>
                        <a:schemeClr val="accent6"/>
                      </a:solidFill>
                      <a:prstDash val="solid"/>
                      <a:round/>
                      <a:headEnd type="none" w="med" len="med"/>
                      <a:tailEnd type="none" w="med" len="med"/>
                    </a:lnL>
                    <a:lnR w="38100" cap="flat" cmpd="sng" algn="ctr">
                      <a:solidFill>
                        <a:schemeClr val="accent6"/>
                      </a:solidFill>
                      <a:prstDash val="solid"/>
                      <a:round/>
                      <a:headEnd type="none" w="med" len="med"/>
                      <a:tailEnd type="none" w="med" len="med"/>
                    </a:lnR>
                    <a:lnT w="38100" cap="flat" cmpd="sng" algn="ctr">
                      <a:solidFill>
                        <a:schemeClr val="accent6"/>
                      </a:solidFill>
                      <a:prstDash val="solid"/>
                      <a:round/>
                      <a:headEnd type="none" w="med" len="med"/>
                      <a:tailEnd type="none" w="med" len="med"/>
                    </a:lnT>
                    <a:lnB w="38100" cap="flat" cmpd="sng" algn="ctr">
                      <a:solidFill>
                        <a:schemeClr val="accent6"/>
                      </a:solidFill>
                      <a:prstDash val="solid"/>
                      <a:round/>
                      <a:headEnd type="none" w="med" len="med"/>
                      <a:tailEnd type="none" w="med" len="med"/>
                    </a:lnB>
                    <a:solidFill>
                      <a:schemeClr val="bg1"/>
                    </a:solidFill>
                  </a:tcPr>
                </a:tc>
                <a:tc>
                  <a:txBody>
                    <a:bodyPr/>
                    <a:lstStyle/>
                    <a:p>
                      <a:pPr algn="ctr" fontAlgn="ctr"/>
                      <a:r>
                        <a:rPr lang="pl-PL" sz="2400" u="none" strike="noStrike" dirty="0">
                          <a:effectLst/>
                        </a:rPr>
                        <a:t>28,3%</a:t>
                      </a:r>
                      <a:endParaRPr lang="pl-PL" sz="2400" b="0" i="0" u="none" strike="noStrike" dirty="0">
                        <a:solidFill>
                          <a:srgbClr val="000000"/>
                        </a:solidFill>
                        <a:effectLst/>
                        <a:latin typeface="Arial"/>
                      </a:endParaRPr>
                    </a:p>
                  </a:txBody>
                  <a:tcPr marL="9525" marR="9525" marT="9525" marB="0" anchor="ctr">
                    <a:lnL w="38100" cap="flat" cmpd="sng" algn="ctr">
                      <a:solidFill>
                        <a:schemeClr val="accent6"/>
                      </a:solidFill>
                      <a:prstDash val="solid"/>
                      <a:round/>
                      <a:headEnd type="none" w="med" len="med"/>
                      <a:tailEnd type="none" w="med" len="med"/>
                    </a:lnL>
                    <a:lnR w="38100" cap="flat" cmpd="sng" algn="ctr">
                      <a:solidFill>
                        <a:schemeClr val="accent6"/>
                      </a:solidFill>
                      <a:prstDash val="solid"/>
                      <a:round/>
                      <a:headEnd type="none" w="med" len="med"/>
                      <a:tailEnd type="none" w="med" len="med"/>
                    </a:lnR>
                    <a:lnT w="38100" cap="flat" cmpd="sng" algn="ctr">
                      <a:solidFill>
                        <a:schemeClr val="accent6"/>
                      </a:solidFill>
                      <a:prstDash val="solid"/>
                      <a:round/>
                      <a:headEnd type="none" w="med" len="med"/>
                      <a:tailEnd type="none" w="med" len="med"/>
                    </a:lnT>
                    <a:lnB w="38100" cap="flat" cmpd="sng" algn="ctr">
                      <a:solidFill>
                        <a:schemeClr val="accent6"/>
                      </a:solidFill>
                      <a:prstDash val="solid"/>
                      <a:round/>
                      <a:headEnd type="none" w="med" len="med"/>
                      <a:tailEnd type="none" w="med" len="med"/>
                    </a:lnB>
                    <a:solidFill>
                      <a:schemeClr val="bg1"/>
                    </a:solidFill>
                  </a:tcPr>
                </a:tc>
              </a:tr>
              <a:tr h="1518404">
                <a:tc>
                  <a:txBody>
                    <a:bodyPr/>
                    <a:lstStyle/>
                    <a:p>
                      <a:pPr algn="ctr" fontAlgn="t"/>
                      <a:r>
                        <a:rPr lang="pl-PL" sz="1800" u="none" strike="noStrike" dirty="0">
                          <a:effectLst/>
                        </a:rPr>
                        <a:t>Ograniczenia </a:t>
                      </a:r>
                      <a:r>
                        <a:rPr lang="pl-PL" sz="1800" u="none" strike="noStrike" dirty="0" smtClean="0">
                          <a:effectLst/>
                        </a:rPr>
                        <a:t/>
                      </a:r>
                      <a:br>
                        <a:rPr lang="pl-PL" sz="1800" u="none" strike="noStrike" dirty="0" smtClean="0">
                          <a:effectLst/>
                        </a:rPr>
                      </a:br>
                      <a:r>
                        <a:rPr lang="pl-PL" sz="1800" u="none" strike="noStrike" dirty="0" smtClean="0">
                          <a:effectLst/>
                        </a:rPr>
                        <a:t>w </a:t>
                      </a:r>
                      <a:r>
                        <a:rPr lang="pl-PL" sz="1800" u="none" strike="noStrike" dirty="0">
                          <a:effectLst/>
                        </a:rPr>
                        <a:t>realizacji zainteresowań</a:t>
                      </a:r>
                      <a:endParaRPr lang="pl-PL" sz="1800" b="0" i="0" u="none" strike="noStrike" dirty="0">
                        <a:solidFill>
                          <a:srgbClr val="000000"/>
                        </a:solidFill>
                        <a:effectLst/>
                        <a:latin typeface="Arial"/>
                      </a:endParaRPr>
                    </a:p>
                  </a:txBody>
                  <a:tcPr marL="9525" marR="9525" marT="9525" marB="0" anchor="ctr">
                    <a:lnL w="38100" cap="flat" cmpd="sng" algn="ctr">
                      <a:solidFill>
                        <a:schemeClr val="accent6"/>
                      </a:solidFill>
                      <a:prstDash val="solid"/>
                      <a:round/>
                      <a:headEnd type="none" w="med" len="med"/>
                      <a:tailEnd type="none" w="med" len="med"/>
                    </a:lnL>
                    <a:lnR w="38100" cap="flat" cmpd="sng" algn="ctr">
                      <a:solidFill>
                        <a:schemeClr val="accent6"/>
                      </a:solidFill>
                      <a:prstDash val="solid"/>
                      <a:round/>
                      <a:headEnd type="none" w="med" len="med"/>
                      <a:tailEnd type="none" w="med" len="med"/>
                    </a:lnR>
                    <a:lnT w="38100" cap="flat" cmpd="sng" algn="ctr">
                      <a:solidFill>
                        <a:schemeClr val="accent6"/>
                      </a:solidFill>
                      <a:prstDash val="solid"/>
                      <a:round/>
                      <a:headEnd type="none" w="med" len="med"/>
                      <a:tailEnd type="none" w="med" len="med"/>
                    </a:lnT>
                    <a:lnB w="38100" cap="flat" cmpd="sng" algn="ctr">
                      <a:solidFill>
                        <a:schemeClr val="accent6"/>
                      </a:solidFill>
                      <a:prstDash val="solid"/>
                      <a:round/>
                      <a:headEnd type="none" w="med" len="med"/>
                      <a:tailEnd type="none" w="med" len="med"/>
                    </a:lnB>
                    <a:solidFill>
                      <a:schemeClr val="accent6">
                        <a:lumMod val="20000"/>
                        <a:lumOff val="80000"/>
                      </a:schemeClr>
                    </a:solidFill>
                  </a:tcPr>
                </a:tc>
                <a:tc>
                  <a:txBody>
                    <a:bodyPr/>
                    <a:lstStyle/>
                    <a:p>
                      <a:pPr algn="ctr" fontAlgn="ctr"/>
                      <a:r>
                        <a:rPr lang="pl-PL" sz="2400" u="none" strike="noStrike" dirty="0">
                          <a:effectLst/>
                        </a:rPr>
                        <a:t>9,4%</a:t>
                      </a:r>
                      <a:endParaRPr lang="pl-PL" sz="2400" b="0" i="0" u="none" strike="noStrike" dirty="0">
                        <a:solidFill>
                          <a:srgbClr val="000000"/>
                        </a:solidFill>
                        <a:effectLst/>
                        <a:latin typeface="Arial"/>
                      </a:endParaRPr>
                    </a:p>
                  </a:txBody>
                  <a:tcPr marL="9525" marR="9525" marT="9525" marB="0" anchor="ctr">
                    <a:lnL w="38100" cap="flat" cmpd="sng" algn="ctr">
                      <a:solidFill>
                        <a:schemeClr val="accent6"/>
                      </a:solidFill>
                      <a:prstDash val="solid"/>
                      <a:round/>
                      <a:headEnd type="none" w="med" len="med"/>
                      <a:tailEnd type="none" w="med" len="med"/>
                    </a:lnL>
                    <a:lnR w="38100" cap="flat" cmpd="sng" algn="ctr">
                      <a:solidFill>
                        <a:schemeClr val="accent6"/>
                      </a:solidFill>
                      <a:prstDash val="solid"/>
                      <a:round/>
                      <a:headEnd type="none" w="med" len="med"/>
                      <a:tailEnd type="none" w="med" len="med"/>
                    </a:lnR>
                    <a:lnT w="38100" cap="flat" cmpd="sng" algn="ctr">
                      <a:solidFill>
                        <a:schemeClr val="accent6"/>
                      </a:solidFill>
                      <a:prstDash val="solid"/>
                      <a:round/>
                      <a:headEnd type="none" w="med" len="med"/>
                      <a:tailEnd type="none" w="med" len="med"/>
                    </a:lnT>
                    <a:lnB w="38100" cap="flat" cmpd="sng" algn="ctr">
                      <a:solidFill>
                        <a:schemeClr val="accent6"/>
                      </a:solidFill>
                      <a:prstDash val="solid"/>
                      <a:round/>
                      <a:headEnd type="none" w="med" len="med"/>
                      <a:tailEnd type="none" w="med" len="med"/>
                    </a:lnB>
                    <a:solidFill>
                      <a:schemeClr val="accent6">
                        <a:lumMod val="20000"/>
                        <a:lumOff val="80000"/>
                      </a:schemeClr>
                    </a:solidFill>
                  </a:tcPr>
                </a:tc>
                <a:tc>
                  <a:txBody>
                    <a:bodyPr/>
                    <a:lstStyle/>
                    <a:p>
                      <a:pPr algn="ctr" fontAlgn="ctr"/>
                      <a:r>
                        <a:rPr lang="pl-PL" sz="2400" u="none" strike="noStrike" dirty="0">
                          <a:effectLst/>
                        </a:rPr>
                        <a:t>62,3%</a:t>
                      </a:r>
                      <a:endParaRPr lang="pl-PL" sz="2400" b="0" i="0" u="none" strike="noStrike" dirty="0">
                        <a:solidFill>
                          <a:srgbClr val="000000"/>
                        </a:solidFill>
                        <a:effectLst/>
                        <a:latin typeface="Arial"/>
                      </a:endParaRPr>
                    </a:p>
                  </a:txBody>
                  <a:tcPr marL="9525" marR="9525" marT="9525" marB="0" anchor="ctr">
                    <a:lnL w="38100" cap="flat" cmpd="sng" algn="ctr">
                      <a:solidFill>
                        <a:schemeClr val="accent6"/>
                      </a:solidFill>
                      <a:prstDash val="solid"/>
                      <a:round/>
                      <a:headEnd type="none" w="med" len="med"/>
                      <a:tailEnd type="none" w="med" len="med"/>
                    </a:lnL>
                    <a:lnR w="38100" cap="flat" cmpd="sng" algn="ctr">
                      <a:solidFill>
                        <a:schemeClr val="accent6"/>
                      </a:solidFill>
                      <a:prstDash val="solid"/>
                      <a:round/>
                      <a:headEnd type="none" w="med" len="med"/>
                      <a:tailEnd type="none" w="med" len="med"/>
                    </a:lnR>
                    <a:lnT w="38100" cap="flat" cmpd="sng" algn="ctr">
                      <a:solidFill>
                        <a:schemeClr val="accent6"/>
                      </a:solidFill>
                      <a:prstDash val="solid"/>
                      <a:round/>
                      <a:headEnd type="none" w="med" len="med"/>
                      <a:tailEnd type="none" w="med" len="med"/>
                    </a:lnT>
                    <a:lnB w="38100" cap="flat" cmpd="sng" algn="ctr">
                      <a:solidFill>
                        <a:schemeClr val="accent6"/>
                      </a:solidFill>
                      <a:prstDash val="solid"/>
                      <a:round/>
                      <a:headEnd type="none" w="med" len="med"/>
                      <a:tailEnd type="none" w="med" len="med"/>
                    </a:lnB>
                    <a:solidFill>
                      <a:schemeClr val="accent6">
                        <a:lumMod val="20000"/>
                        <a:lumOff val="80000"/>
                      </a:schemeClr>
                    </a:solidFill>
                  </a:tcPr>
                </a:tc>
                <a:tc>
                  <a:txBody>
                    <a:bodyPr/>
                    <a:lstStyle/>
                    <a:p>
                      <a:pPr algn="ctr" fontAlgn="ctr"/>
                      <a:r>
                        <a:rPr lang="pl-PL" sz="2400" u="none" strike="noStrike" dirty="0">
                          <a:effectLst/>
                        </a:rPr>
                        <a:t>28,3%</a:t>
                      </a:r>
                      <a:endParaRPr lang="pl-PL" sz="2400" b="0" i="0" u="none" strike="noStrike" dirty="0">
                        <a:solidFill>
                          <a:srgbClr val="000000"/>
                        </a:solidFill>
                        <a:effectLst/>
                        <a:latin typeface="Arial"/>
                      </a:endParaRPr>
                    </a:p>
                  </a:txBody>
                  <a:tcPr marL="9525" marR="9525" marT="9525" marB="0" anchor="ctr">
                    <a:lnL w="38100" cap="flat" cmpd="sng" algn="ctr">
                      <a:solidFill>
                        <a:schemeClr val="accent6"/>
                      </a:solidFill>
                      <a:prstDash val="solid"/>
                      <a:round/>
                      <a:headEnd type="none" w="med" len="med"/>
                      <a:tailEnd type="none" w="med" len="med"/>
                    </a:lnL>
                    <a:lnR w="38100" cap="flat" cmpd="sng" algn="ctr">
                      <a:solidFill>
                        <a:schemeClr val="accent6"/>
                      </a:solidFill>
                      <a:prstDash val="solid"/>
                      <a:round/>
                      <a:headEnd type="none" w="med" len="med"/>
                      <a:tailEnd type="none" w="med" len="med"/>
                    </a:lnR>
                    <a:lnT w="38100" cap="flat" cmpd="sng" algn="ctr">
                      <a:solidFill>
                        <a:schemeClr val="accent6"/>
                      </a:solidFill>
                      <a:prstDash val="solid"/>
                      <a:round/>
                      <a:headEnd type="none" w="med" len="med"/>
                      <a:tailEnd type="none" w="med" len="med"/>
                    </a:lnT>
                    <a:lnB w="38100" cap="flat" cmpd="sng" algn="ctr">
                      <a:solidFill>
                        <a:schemeClr val="accent6"/>
                      </a:solidFill>
                      <a:prstDash val="solid"/>
                      <a:round/>
                      <a:headEnd type="none" w="med" len="med"/>
                      <a:tailEnd type="none" w="med" len="med"/>
                    </a:lnB>
                    <a:solidFill>
                      <a:schemeClr val="accent6">
                        <a:lumMod val="20000"/>
                        <a:lumOff val="80000"/>
                      </a:schemeClr>
                    </a:solidFill>
                  </a:tcPr>
                </a:tc>
              </a:tr>
            </a:tbl>
          </a:graphicData>
        </a:graphic>
      </p:graphicFrame>
    </p:spTree>
    <p:extLst>
      <p:ext uri="{BB962C8B-B14F-4D97-AF65-F5344CB8AC3E}">
        <p14:creationId xmlns:p14="http://schemas.microsoft.com/office/powerpoint/2010/main" val="14783872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2627784" y="188640"/>
            <a:ext cx="6357392" cy="706090"/>
          </a:xfrm>
        </p:spPr>
        <p:txBody>
          <a:bodyPr>
            <a:normAutofit/>
          </a:bodyPr>
          <a:lstStyle/>
          <a:p>
            <a:r>
              <a:rPr lang="pl-PL" sz="3000" b="1" dirty="0" smtClean="0"/>
              <a:t>Konsekwencje sprawowania opieki</a:t>
            </a:r>
            <a:endParaRPr lang="pl-PL" sz="3000" b="1" dirty="0"/>
          </a:p>
        </p:txBody>
      </p:sp>
      <p:graphicFrame>
        <p:nvGraphicFramePr>
          <p:cNvPr id="4" name="Symbol zastępczy zawartości 3"/>
          <p:cNvGraphicFramePr>
            <a:graphicFrameLocks noGrp="1"/>
          </p:cNvGraphicFramePr>
          <p:nvPr>
            <p:ph idx="1"/>
            <p:extLst>
              <p:ext uri="{D42A27DB-BD31-4B8C-83A1-F6EECF244321}">
                <p14:modId xmlns:p14="http://schemas.microsoft.com/office/powerpoint/2010/main" val="2438868109"/>
              </p:ext>
            </p:extLst>
          </p:nvPr>
        </p:nvGraphicFramePr>
        <p:xfrm>
          <a:off x="2483768" y="1052736"/>
          <a:ext cx="6480720" cy="5349817"/>
        </p:xfrm>
        <a:graphic>
          <a:graphicData uri="http://schemas.openxmlformats.org/drawingml/2006/table">
            <a:tbl>
              <a:tblPr>
                <a:tableStyleId>{69CF1AB2-1976-4502-BF36-3FF5EA218861}</a:tableStyleId>
              </a:tblPr>
              <a:tblGrid>
                <a:gridCol w="2376264"/>
                <a:gridCol w="1368152"/>
                <a:gridCol w="1152128"/>
                <a:gridCol w="1584176"/>
              </a:tblGrid>
              <a:tr h="792089">
                <a:tc>
                  <a:txBody>
                    <a:bodyPr/>
                    <a:lstStyle/>
                    <a:p>
                      <a:pPr algn="l" fontAlgn="b"/>
                      <a:r>
                        <a:rPr lang="pl-PL" sz="1800" u="none" strike="noStrike" dirty="0">
                          <a:effectLst/>
                        </a:rPr>
                        <a:t> </a:t>
                      </a:r>
                      <a:endParaRPr lang="pl-PL" sz="1800" b="0" i="0" u="none" strike="noStrike" dirty="0">
                        <a:solidFill>
                          <a:srgbClr val="000000"/>
                        </a:solidFill>
                        <a:effectLst/>
                        <a:latin typeface="Arial"/>
                      </a:endParaRPr>
                    </a:p>
                  </a:txBody>
                  <a:tcPr marL="9525" marR="9525" marT="9525" marB="0" anchor="ctr">
                    <a:lnL w="38100" cap="flat" cmpd="sng" algn="ctr">
                      <a:solidFill>
                        <a:schemeClr val="accent6"/>
                      </a:solidFill>
                      <a:prstDash val="solid"/>
                      <a:round/>
                      <a:headEnd type="none" w="med" len="med"/>
                      <a:tailEnd type="none" w="med" len="med"/>
                    </a:lnL>
                    <a:lnR w="38100" cap="flat" cmpd="sng" algn="ctr">
                      <a:solidFill>
                        <a:schemeClr val="accent6"/>
                      </a:solidFill>
                      <a:prstDash val="solid"/>
                      <a:round/>
                      <a:headEnd type="none" w="med" len="med"/>
                      <a:tailEnd type="none" w="med" len="med"/>
                    </a:lnR>
                    <a:lnT w="38100" cap="flat" cmpd="sng" algn="ctr">
                      <a:solidFill>
                        <a:schemeClr val="accent6"/>
                      </a:solidFill>
                      <a:prstDash val="solid"/>
                      <a:round/>
                      <a:headEnd type="none" w="med" len="med"/>
                      <a:tailEnd type="none" w="med" len="med"/>
                    </a:lnT>
                    <a:lnB w="38100" cap="flat" cmpd="sng" algn="ctr">
                      <a:solidFill>
                        <a:schemeClr val="accent6"/>
                      </a:solidFill>
                      <a:prstDash val="solid"/>
                      <a:round/>
                      <a:headEnd type="none" w="med" len="med"/>
                      <a:tailEnd type="none" w="med" len="med"/>
                    </a:lnB>
                    <a:noFill/>
                  </a:tcPr>
                </a:tc>
                <a:tc>
                  <a:txBody>
                    <a:bodyPr/>
                    <a:lstStyle/>
                    <a:p>
                      <a:pPr algn="ctr" fontAlgn="b"/>
                      <a:r>
                        <a:rPr lang="pl-PL" sz="1800" u="none" strike="noStrike" dirty="0">
                          <a:effectLst/>
                        </a:rPr>
                        <a:t>Całkowicie</a:t>
                      </a:r>
                      <a:r>
                        <a:rPr lang="pl-PL" sz="1800" u="none" strike="noStrike" dirty="0" smtClean="0">
                          <a:effectLst/>
                        </a:rPr>
                        <a:t>/ znacznie</a:t>
                      </a:r>
                      <a:endParaRPr lang="pl-PL" sz="1800" b="0" i="0" u="none" strike="noStrike" dirty="0">
                        <a:solidFill>
                          <a:srgbClr val="000000"/>
                        </a:solidFill>
                        <a:effectLst/>
                        <a:latin typeface="Arial"/>
                      </a:endParaRPr>
                    </a:p>
                  </a:txBody>
                  <a:tcPr marL="9525" marR="9525" marT="9525" marB="0" anchor="ctr">
                    <a:lnL w="38100" cap="flat" cmpd="sng" algn="ctr">
                      <a:solidFill>
                        <a:schemeClr val="accent6"/>
                      </a:solidFill>
                      <a:prstDash val="solid"/>
                      <a:round/>
                      <a:headEnd type="none" w="med" len="med"/>
                      <a:tailEnd type="none" w="med" len="med"/>
                    </a:lnL>
                    <a:lnR w="38100" cap="flat" cmpd="sng" algn="ctr">
                      <a:solidFill>
                        <a:schemeClr val="accent6"/>
                      </a:solidFill>
                      <a:prstDash val="solid"/>
                      <a:round/>
                      <a:headEnd type="none" w="med" len="med"/>
                      <a:tailEnd type="none" w="med" len="med"/>
                    </a:lnR>
                    <a:lnT w="38100" cap="flat" cmpd="sng" algn="ctr">
                      <a:solidFill>
                        <a:schemeClr val="accent6"/>
                      </a:solidFill>
                      <a:prstDash val="solid"/>
                      <a:round/>
                      <a:headEnd type="none" w="med" len="med"/>
                      <a:tailEnd type="none" w="med" len="med"/>
                    </a:lnT>
                    <a:lnB w="38100" cap="flat" cmpd="sng" algn="ctr">
                      <a:solidFill>
                        <a:schemeClr val="accent6"/>
                      </a:solidFill>
                      <a:prstDash val="solid"/>
                      <a:round/>
                      <a:headEnd type="none" w="med" len="med"/>
                      <a:tailEnd type="none" w="med" len="med"/>
                    </a:lnB>
                    <a:noFill/>
                  </a:tcPr>
                </a:tc>
                <a:tc>
                  <a:txBody>
                    <a:bodyPr/>
                    <a:lstStyle/>
                    <a:p>
                      <a:pPr algn="ctr" fontAlgn="t"/>
                      <a:r>
                        <a:rPr lang="pl-PL" sz="1800" u="none" strike="noStrike" dirty="0">
                          <a:effectLst/>
                        </a:rPr>
                        <a:t>Częściowo</a:t>
                      </a:r>
                      <a:r>
                        <a:rPr lang="pl-PL" sz="1800" u="none" strike="noStrike" dirty="0" smtClean="0">
                          <a:effectLst/>
                        </a:rPr>
                        <a:t>/</a:t>
                      </a:r>
                    </a:p>
                    <a:p>
                      <a:pPr algn="ctr" fontAlgn="t"/>
                      <a:r>
                        <a:rPr lang="pl-PL" sz="1800" u="none" strike="noStrike" dirty="0" smtClean="0">
                          <a:effectLst/>
                        </a:rPr>
                        <a:t>trochę</a:t>
                      </a:r>
                      <a:endParaRPr lang="pl-PL" sz="1800" b="0" i="0" u="none" strike="noStrike" dirty="0">
                        <a:solidFill>
                          <a:srgbClr val="000000"/>
                        </a:solidFill>
                        <a:effectLst/>
                        <a:latin typeface="Arial"/>
                      </a:endParaRPr>
                    </a:p>
                  </a:txBody>
                  <a:tcPr marL="9525" marR="9525" marT="9525" marB="0" anchor="ctr">
                    <a:lnL w="38100" cap="flat" cmpd="sng" algn="ctr">
                      <a:solidFill>
                        <a:schemeClr val="accent6"/>
                      </a:solidFill>
                      <a:prstDash val="solid"/>
                      <a:round/>
                      <a:headEnd type="none" w="med" len="med"/>
                      <a:tailEnd type="none" w="med" len="med"/>
                    </a:lnL>
                    <a:lnR w="38100" cap="flat" cmpd="sng" algn="ctr">
                      <a:solidFill>
                        <a:schemeClr val="accent6"/>
                      </a:solidFill>
                      <a:prstDash val="solid"/>
                      <a:round/>
                      <a:headEnd type="none" w="med" len="med"/>
                      <a:tailEnd type="none" w="med" len="med"/>
                    </a:lnR>
                    <a:lnT w="38100" cap="flat" cmpd="sng" algn="ctr">
                      <a:solidFill>
                        <a:schemeClr val="accent6"/>
                      </a:solidFill>
                      <a:prstDash val="solid"/>
                      <a:round/>
                      <a:headEnd type="none" w="med" len="med"/>
                      <a:tailEnd type="none" w="med" len="med"/>
                    </a:lnT>
                    <a:lnB w="38100" cap="flat" cmpd="sng" algn="ctr">
                      <a:solidFill>
                        <a:schemeClr val="accent6"/>
                      </a:solidFill>
                      <a:prstDash val="solid"/>
                      <a:round/>
                      <a:headEnd type="none" w="med" len="med"/>
                      <a:tailEnd type="none" w="med" len="med"/>
                    </a:lnB>
                    <a:noFill/>
                  </a:tcPr>
                </a:tc>
                <a:tc>
                  <a:txBody>
                    <a:bodyPr/>
                    <a:lstStyle/>
                    <a:p>
                      <a:pPr algn="ctr" fontAlgn="t"/>
                      <a:r>
                        <a:rPr lang="pl-PL" sz="1800" u="none" strike="noStrike" dirty="0">
                          <a:effectLst/>
                        </a:rPr>
                        <a:t>Nic się nie zmieniło/nie dotyczy</a:t>
                      </a:r>
                      <a:endParaRPr lang="pl-PL" sz="1800" b="0" i="0" u="none" strike="noStrike" dirty="0">
                        <a:solidFill>
                          <a:srgbClr val="000000"/>
                        </a:solidFill>
                        <a:effectLst/>
                        <a:latin typeface="Arial"/>
                      </a:endParaRPr>
                    </a:p>
                  </a:txBody>
                  <a:tcPr marL="9525" marR="9525" marT="9525" marB="0" anchor="ctr">
                    <a:lnL w="38100" cap="flat" cmpd="sng" algn="ctr">
                      <a:solidFill>
                        <a:schemeClr val="accent6"/>
                      </a:solidFill>
                      <a:prstDash val="solid"/>
                      <a:round/>
                      <a:headEnd type="none" w="med" len="med"/>
                      <a:tailEnd type="none" w="med" len="med"/>
                    </a:lnL>
                    <a:lnR w="38100" cap="flat" cmpd="sng" algn="ctr">
                      <a:solidFill>
                        <a:schemeClr val="accent6"/>
                      </a:solidFill>
                      <a:prstDash val="solid"/>
                      <a:round/>
                      <a:headEnd type="none" w="med" len="med"/>
                      <a:tailEnd type="none" w="med" len="med"/>
                    </a:lnR>
                    <a:lnT w="38100" cap="flat" cmpd="sng" algn="ctr">
                      <a:solidFill>
                        <a:schemeClr val="accent6"/>
                      </a:solidFill>
                      <a:prstDash val="solid"/>
                      <a:round/>
                      <a:headEnd type="none" w="med" len="med"/>
                      <a:tailEnd type="none" w="med" len="med"/>
                    </a:lnT>
                    <a:lnB w="38100" cap="flat" cmpd="sng" algn="ctr">
                      <a:solidFill>
                        <a:schemeClr val="accent6"/>
                      </a:solidFill>
                      <a:prstDash val="solid"/>
                      <a:round/>
                      <a:headEnd type="none" w="med" len="med"/>
                      <a:tailEnd type="none" w="med" len="med"/>
                    </a:lnB>
                    <a:noFill/>
                  </a:tcPr>
                </a:tc>
              </a:tr>
              <a:tr h="863846">
                <a:tc>
                  <a:txBody>
                    <a:bodyPr/>
                    <a:lstStyle/>
                    <a:p>
                      <a:pPr algn="ctr" fontAlgn="t"/>
                      <a:r>
                        <a:rPr lang="pl-PL" sz="1800" u="none" strike="noStrike" dirty="0" smtClean="0">
                          <a:effectLst/>
                        </a:rPr>
                        <a:t>Ma poczucie, </a:t>
                      </a:r>
                      <a:r>
                        <a:rPr lang="pl-PL" sz="1800" u="none" strike="noStrike" dirty="0">
                          <a:effectLst/>
                        </a:rPr>
                        <a:t>że zaniedbuje swoich </a:t>
                      </a:r>
                      <a:r>
                        <a:rPr lang="pl-PL" sz="1800" u="none" strike="noStrike" dirty="0" smtClean="0">
                          <a:effectLst/>
                        </a:rPr>
                        <a:t>bliskich</a:t>
                      </a:r>
                      <a:endParaRPr lang="pl-PL" sz="1800" b="0" i="0" u="none" strike="noStrike" dirty="0">
                        <a:solidFill>
                          <a:srgbClr val="000000"/>
                        </a:solidFill>
                        <a:effectLst/>
                        <a:latin typeface="Arial"/>
                      </a:endParaRPr>
                    </a:p>
                  </a:txBody>
                  <a:tcPr marL="9525" marR="9525" marT="9525" marB="0" anchor="ctr">
                    <a:lnL w="38100" cap="flat" cmpd="sng" algn="ctr">
                      <a:solidFill>
                        <a:schemeClr val="accent6"/>
                      </a:solidFill>
                      <a:prstDash val="solid"/>
                      <a:round/>
                      <a:headEnd type="none" w="med" len="med"/>
                      <a:tailEnd type="none" w="med" len="med"/>
                    </a:lnL>
                    <a:lnR w="38100" cap="flat" cmpd="sng" algn="ctr">
                      <a:solidFill>
                        <a:schemeClr val="accent6"/>
                      </a:solidFill>
                      <a:prstDash val="solid"/>
                      <a:round/>
                      <a:headEnd type="none" w="med" len="med"/>
                      <a:tailEnd type="none" w="med" len="med"/>
                    </a:lnR>
                    <a:lnT w="38100" cap="flat" cmpd="sng" algn="ctr">
                      <a:solidFill>
                        <a:schemeClr val="accent6"/>
                      </a:solidFill>
                      <a:prstDash val="solid"/>
                      <a:round/>
                      <a:headEnd type="none" w="med" len="med"/>
                      <a:tailEnd type="none" w="med" len="med"/>
                    </a:lnT>
                    <a:lnB w="38100" cap="flat" cmpd="sng" algn="ctr">
                      <a:solidFill>
                        <a:schemeClr val="accent6"/>
                      </a:solidFill>
                      <a:prstDash val="solid"/>
                      <a:round/>
                      <a:headEnd type="none" w="med" len="med"/>
                      <a:tailEnd type="none" w="med" len="med"/>
                    </a:lnB>
                    <a:solidFill>
                      <a:schemeClr val="accent6">
                        <a:lumMod val="20000"/>
                        <a:lumOff val="80000"/>
                      </a:schemeClr>
                    </a:solidFill>
                  </a:tcPr>
                </a:tc>
                <a:tc>
                  <a:txBody>
                    <a:bodyPr/>
                    <a:lstStyle/>
                    <a:p>
                      <a:pPr algn="ctr" fontAlgn="ctr"/>
                      <a:r>
                        <a:rPr lang="pl-PL" sz="2400" u="none" strike="noStrike" dirty="0">
                          <a:effectLst/>
                        </a:rPr>
                        <a:t>3,8%</a:t>
                      </a:r>
                      <a:endParaRPr lang="pl-PL" sz="2400" b="0" i="0" u="none" strike="noStrike" dirty="0">
                        <a:solidFill>
                          <a:srgbClr val="000000"/>
                        </a:solidFill>
                        <a:effectLst/>
                        <a:latin typeface="Arial"/>
                      </a:endParaRPr>
                    </a:p>
                  </a:txBody>
                  <a:tcPr marL="9525" marR="9525" marT="9525" marB="0" anchor="ctr">
                    <a:lnL w="38100" cap="flat" cmpd="sng" algn="ctr">
                      <a:solidFill>
                        <a:schemeClr val="accent6"/>
                      </a:solidFill>
                      <a:prstDash val="solid"/>
                      <a:round/>
                      <a:headEnd type="none" w="med" len="med"/>
                      <a:tailEnd type="none" w="med" len="med"/>
                    </a:lnL>
                    <a:lnR w="38100" cap="flat" cmpd="sng" algn="ctr">
                      <a:solidFill>
                        <a:schemeClr val="accent6"/>
                      </a:solidFill>
                      <a:prstDash val="solid"/>
                      <a:round/>
                      <a:headEnd type="none" w="med" len="med"/>
                      <a:tailEnd type="none" w="med" len="med"/>
                    </a:lnR>
                    <a:lnT w="38100" cap="flat" cmpd="sng" algn="ctr">
                      <a:solidFill>
                        <a:schemeClr val="accent6"/>
                      </a:solidFill>
                      <a:prstDash val="solid"/>
                      <a:round/>
                      <a:headEnd type="none" w="med" len="med"/>
                      <a:tailEnd type="none" w="med" len="med"/>
                    </a:lnT>
                    <a:lnB w="38100" cap="flat" cmpd="sng" algn="ctr">
                      <a:solidFill>
                        <a:schemeClr val="accent6"/>
                      </a:solidFill>
                      <a:prstDash val="solid"/>
                      <a:round/>
                      <a:headEnd type="none" w="med" len="med"/>
                      <a:tailEnd type="none" w="med" len="med"/>
                    </a:lnB>
                    <a:solidFill>
                      <a:schemeClr val="accent6">
                        <a:lumMod val="20000"/>
                        <a:lumOff val="80000"/>
                      </a:schemeClr>
                    </a:solidFill>
                  </a:tcPr>
                </a:tc>
                <a:tc>
                  <a:txBody>
                    <a:bodyPr/>
                    <a:lstStyle/>
                    <a:p>
                      <a:pPr algn="ctr" fontAlgn="ctr"/>
                      <a:r>
                        <a:rPr lang="pl-PL" sz="2400" u="none" strike="noStrike" dirty="0">
                          <a:effectLst/>
                        </a:rPr>
                        <a:t>39,6%</a:t>
                      </a:r>
                      <a:endParaRPr lang="pl-PL" sz="2400" b="0" i="0" u="none" strike="noStrike" dirty="0">
                        <a:solidFill>
                          <a:srgbClr val="000000"/>
                        </a:solidFill>
                        <a:effectLst/>
                        <a:latin typeface="Arial"/>
                      </a:endParaRPr>
                    </a:p>
                  </a:txBody>
                  <a:tcPr marL="9525" marR="9525" marT="9525" marB="0" anchor="ctr">
                    <a:lnL w="38100" cap="flat" cmpd="sng" algn="ctr">
                      <a:solidFill>
                        <a:schemeClr val="accent6"/>
                      </a:solidFill>
                      <a:prstDash val="solid"/>
                      <a:round/>
                      <a:headEnd type="none" w="med" len="med"/>
                      <a:tailEnd type="none" w="med" len="med"/>
                    </a:lnL>
                    <a:lnR w="38100" cap="flat" cmpd="sng" algn="ctr">
                      <a:solidFill>
                        <a:schemeClr val="accent6"/>
                      </a:solidFill>
                      <a:prstDash val="solid"/>
                      <a:round/>
                      <a:headEnd type="none" w="med" len="med"/>
                      <a:tailEnd type="none" w="med" len="med"/>
                    </a:lnR>
                    <a:lnT w="38100" cap="flat" cmpd="sng" algn="ctr">
                      <a:solidFill>
                        <a:schemeClr val="accent6"/>
                      </a:solidFill>
                      <a:prstDash val="solid"/>
                      <a:round/>
                      <a:headEnd type="none" w="med" len="med"/>
                      <a:tailEnd type="none" w="med" len="med"/>
                    </a:lnT>
                    <a:lnB w="38100" cap="flat" cmpd="sng" algn="ctr">
                      <a:solidFill>
                        <a:schemeClr val="accent6"/>
                      </a:solidFill>
                      <a:prstDash val="solid"/>
                      <a:round/>
                      <a:headEnd type="none" w="med" len="med"/>
                      <a:tailEnd type="none" w="med" len="med"/>
                    </a:lnB>
                    <a:solidFill>
                      <a:schemeClr val="accent6">
                        <a:lumMod val="20000"/>
                        <a:lumOff val="80000"/>
                      </a:schemeClr>
                    </a:solidFill>
                  </a:tcPr>
                </a:tc>
                <a:tc>
                  <a:txBody>
                    <a:bodyPr/>
                    <a:lstStyle/>
                    <a:p>
                      <a:pPr algn="ctr" fontAlgn="ctr"/>
                      <a:r>
                        <a:rPr lang="pl-PL" sz="2400" u="none" strike="noStrike" dirty="0">
                          <a:effectLst/>
                        </a:rPr>
                        <a:t>56,6%</a:t>
                      </a:r>
                      <a:endParaRPr lang="pl-PL" sz="2400" b="0" i="0" u="none" strike="noStrike" dirty="0">
                        <a:solidFill>
                          <a:srgbClr val="000000"/>
                        </a:solidFill>
                        <a:effectLst/>
                        <a:latin typeface="Arial"/>
                      </a:endParaRPr>
                    </a:p>
                  </a:txBody>
                  <a:tcPr marL="9525" marR="9525" marT="9525" marB="0" anchor="ctr">
                    <a:lnL w="38100" cap="flat" cmpd="sng" algn="ctr">
                      <a:solidFill>
                        <a:schemeClr val="accent6"/>
                      </a:solidFill>
                      <a:prstDash val="solid"/>
                      <a:round/>
                      <a:headEnd type="none" w="med" len="med"/>
                      <a:tailEnd type="none" w="med" len="med"/>
                    </a:lnL>
                    <a:lnR w="38100" cap="flat" cmpd="sng" algn="ctr">
                      <a:solidFill>
                        <a:schemeClr val="accent6"/>
                      </a:solidFill>
                      <a:prstDash val="solid"/>
                      <a:round/>
                      <a:headEnd type="none" w="med" len="med"/>
                      <a:tailEnd type="none" w="med" len="med"/>
                    </a:lnR>
                    <a:lnT w="38100" cap="flat" cmpd="sng" algn="ctr">
                      <a:solidFill>
                        <a:schemeClr val="accent6"/>
                      </a:solidFill>
                      <a:prstDash val="solid"/>
                      <a:round/>
                      <a:headEnd type="none" w="med" len="med"/>
                      <a:tailEnd type="none" w="med" len="med"/>
                    </a:lnT>
                    <a:lnB w="38100" cap="flat" cmpd="sng" algn="ctr">
                      <a:solidFill>
                        <a:schemeClr val="accent6"/>
                      </a:solidFill>
                      <a:prstDash val="solid"/>
                      <a:round/>
                      <a:headEnd type="none" w="med" len="med"/>
                      <a:tailEnd type="none" w="med" len="med"/>
                    </a:lnB>
                    <a:solidFill>
                      <a:schemeClr val="accent6">
                        <a:lumMod val="20000"/>
                        <a:lumOff val="80000"/>
                      </a:schemeClr>
                    </a:solidFill>
                  </a:tcPr>
                </a:tc>
              </a:tr>
              <a:tr h="863846">
                <a:tc>
                  <a:txBody>
                    <a:bodyPr/>
                    <a:lstStyle/>
                    <a:p>
                      <a:pPr algn="ctr" fontAlgn="t"/>
                      <a:r>
                        <a:rPr lang="pl-PL" sz="1800" u="none" strike="noStrike" dirty="0" smtClean="0">
                          <a:effectLst/>
                        </a:rPr>
                        <a:t>Ma poczucie wyizolowania </a:t>
                      </a:r>
                      <a:r>
                        <a:rPr lang="pl-PL" sz="1800" u="none" strike="noStrike" dirty="0">
                          <a:effectLst/>
                        </a:rPr>
                        <a:t>z życia </a:t>
                      </a:r>
                      <a:r>
                        <a:rPr lang="pl-PL" sz="1800" u="none" strike="noStrike" dirty="0" smtClean="0">
                          <a:effectLst/>
                        </a:rPr>
                        <a:t>społecznego</a:t>
                      </a:r>
                      <a:endParaRPr lang="pl-PL" sz="1800" b="0" i="0" u="none" strike="noStrike" dirty="0">
                        <a:solidFill>
                          <a:srgbClr val="000000"/>
                        </a:solidFill>
                        <a:effectLst/>
                        <a:latin typeface="Arial"/>
                      </a:endParaRPr>
                    </a:p>
                  </a:txBody>
                  <a:tcPr marL="9525" marR="9525" marT="9525" marB="0" anchor="ctr">
                    <a:lnL w="38100" cap="flat" cmpd="sng" algn="ctr">
                      <a:solidFill>
                        <a:schemeClr val="accent6"/>
                      </a:solidFill>
                      <a:prstDash val="solid"/>
                      <a:round/>
                      <a:headEnd type="none" w="med" len="med"/>
                      <a:tailEnd type="none" w="med" len="med"/>
                    </a:lnL>
                    <a:lnR w="38100" cap="flat" cmpd="sng" algn="ctr">
                      <a:solidFill>
                        <a:schemeClr val="accent6"/>
                      </a:solidFill>
                      <a:prstDash val="solid"/>
                      <a:round/>
                      <a:headEnd type="none" w="med" len="med"/>
                      <a:tailEnd type="none" w="med" len="med"/>
                    </a:lnR>
                    <a:lnT w="38100" cap="flat" cmpd="sng" algn="ctr">
                      <a:solidFill>
                        <a:schemeClr val="accent6"/>
                      </a:solidFill>
                      <a:prstDash val="solid"/>
                      <a:round/>
                      <a:headEnd type="none" w="med" len="med"/>
                      <a:tailEnd type="none" w="med" len="med"/>
                    </a:lnT>
                    <a:lnB w="38100" cap="flat" cmpd="sng" algn="ctr">
                      <a:solidFill>
                        <a:schemeClr val="accent6"/>
                      </a:solidFill>
                      <a:prstDash val="solid"/>
                      <a:round/>
                      <a:headEnd type="none" w="med" len="med"/>
                      <a:tailEnd type="none" w="med" len="med"/>
                    </a:lnB>
                    <a:noFill/>
                  </a:tcPr>
                </a:tc>
                <a:tc>
                  <a:txBody>
                    <a:bodyPr/>
                    <a:lstStyle/>
                    <a:p>
                      <a:pPr algn="ctr" fontAlgn="ctr"/>
                      <a:r>
                        <a:rPr lang="pl-PL" sz="2400" u="none" strike="noStrike">
                          <a:effectLst/>
                        </a:rPr>
                        <a:t>7,5%</a:t>
                      </a:r>
                      <a:endParaRPr lang="pl-PL" sz="2400" b="0" i="0" u="none" strike="noStrike">
                        <a:solidFill>
                          <a:srgbClr val="000000"/>
                        </a:solidFill>
                        <a:effectLst/>
                        <a:latin typeface="Arial"/>
                      </a:endParaRPr>
                    </a:p>
                  </a:txBody>
                  <a:tcPr marL="9525" marR="9525" marT="9525" marB="0" anchor="ctr">
                    <a:lnL w="38100" cap="flat" cmpd="sng" algn="ctr">
                      <a:solidFill>
                        <a:schemeClr val="accent6"/>
                      </a:solidFill>
                      <a:prstDash val="solid"/>
                      <a:round/>
                      <a:headEnd type="none" w="med" len="med"/>
                      <a:tailEnd type="none" w="med" len="med"/>
                    </a:lnL>
                    <a:lnR w="38100" cap="flat" cmpd="sng" algn="ctr">
                      <a:solidFill>
                        <a:schemeClr val="accent6"/>
                      </a:solidFill>
                      <a:prstDash val="solid"/>
                      <a:round/>
                      <a:headEnd type="none" w="med" len="med"/>
                      <a:tailEnd type="none" w="med" len="med"/>
                    </a:lnR>
                    <a:lnT w="38100" cap="flat" cmpd="sng" algn="ctr">
                      <a:solidFill>
                        <a:schemeClr val="accent6"/>
                      </a:solidFill>
                      <a:prstDash val="solid"/>
                      <a:round/>
                      <a:headEnd type="none" w="med" len="med"/>
                      <a:tailEnd type="none" w="med" len="med"/>
                    </a:lnT>
                    <a:lnB w="38100" cap="flat" cmpd="sng" algn="ctr">
                      <a:solidFill>
                        <a:schemeClr val="accent6"/>
                      </a:solidFill>
                      <a:prstDash val="solid"/>
                      <a:round/>
                      <a:headEnd type="none" w="med" len="med"/>
                      <a:tailEnd type="none" w="med" len="med"/>
                    </a:lnB>
                    <a:noFill/>
                  </a:tcPr>
                </a:tc>
                <a:tc>
                  <a:txBody>
                    <a:bodyPr/>
                    <a:lstStyle/>
                    <a:p>
                      <a:pPr algn="ctr" fontAlgn="ctr"/>
                      <a:r>
                        <a:rPr lang="pl-PL" sz="2400" u="none" strike="noStrike" dirty="0">
                          <a:effectLst/>
                        </a:rPr>
                        <a:t>47,2%</a:t>
                      </a:r>
                      <a:endParaRPr lang="pl-PL" sz="2400" b="0" i="0" u="none" strike="noStrike" dirty="0">
                        <a:solidFill>
                          <a:srgbClr val="000000"/>
                        </a:solidFill>
                        <a:effectLst/>
                        <a:latin typeface="Arial"/>
                      </a:endParaRPr>
                    </a:p>
                  </a:txBody>
                  <a:tcPr marL="9525" marR="9525" marT="9525" marB="0" anchor="ctr">
                    <a:lnL w="38100" cap="flat" cmpd="sng" algn="ctr">
                      <a:solidFill>
                        <a:schemeClr val="accent6"/>
                      </a:solidFill>
                      <a:prstDash val="solid"/>
                      <a:round/>
                      <a:headEnd type="none" w="med" len="med"/>
                      <a:tailEnd type="none" w="med" len="med"/>
                    </a:lnL>
                    <a:lnR w="38100" cap="flat" cmpd="sng" algn="ctr">
                      <a:solidFill>
                        <a:schemeClr val="accent6"/>
                      </a:solidFill>
                      <a:prstDash val="solid"/>
                      <a:round/>
                      <a:headEnd type="none" w="med" len="med"/>
                      <a:tailEnd type="none" w="med" len="med"/>
                    </a:lnR>
                    <a:lnT w="38100" cap="flat" cmpd="sng" algn="ctr">
                      <a:solidFill>
                        <a:schemeClr val="accent6"/>
                      </a:solidFill>
                      <a:prstDash val="solid"/>
                      <a:round/>
                      <a:headEnd type="none" w="med" len="med"/>
                      <a:tailEnd type="none" w="med" len="med"/>
                    </a:lnT>
                    <a:lnB w="38100" cap="flat" cmpd="sng" algn="ctr">
                      <a:solidFill>
                        <a:schemeClr val="accent6"/>
                      </a:solidFill>
                      <a:prstDash val="solid"/>
                      <a:round/>
                      <a:headEnd type="none" w="med" len="med"/>
                      <a:tailEnd type="none" w="med" len="med"/>
                    </a:lnB>
                    <a:noFill/>
                  </a:tcPr>
                </a:tc>
                <a:tc>
                  <a:txBody>
                    <a:bodyPr/>
                    <a:lstStyle/>
                    <a:p>
                      <a:pPr algn="ctr" fontAlgn="ctr"/>
                      <a:r>
                        <a:rPr lang="pl-PL" sz="2400" u="none" strike="noStrike" dirty="0">
                          <a:effectLst/>
                        </a:rPr>
                        <a:t>45,3%</a:t>
                      </a:r>
                      <a:endParaRPr lang="pl-PL" sz="2400" b="0" i="0" u="none" strike="noStrike" dirty="0">
                        <a:solidFill>
                          <a:srgbClr val="000000"/>
                        </a:solidFill>
                        <a:effectLst/>
                        <a:latin typeface="Arial"/>
                      </a:endParaRPr>
                    </a:p>
                  </a:txBody>
                  <a:tcPr marL="9525" marR="9525" marT="9525" marB="0" anchor="ctr">
                    <a:lnL w="38100" cap="flat" cmpd="sng" algn="ctr">
                      <a:solidFill>
                        <a:schemeClr val="accent6"/>
                      </a:solidFill>
                      <a:prstDash val="solid"/>
                      <a:round/>
                      <a:headEnd type="none" w="med" len="med"/>
                      <a:tailEnd type="none" w="med" len="med"/>
                    </a:lnL>
                    <a:lnR w="38100" cap="flat" cmpd="sng" algn="ctr">
                      <a:solidFill>
                        <a:schemeClr val="accent6"/>
                      </a:solidFill>
                      <a:prstDash val="solid"/>
                      <a:round/>
                      <a:headEnd type="none" w="med" len="med"/>
                      <a:tailEnd type="none" w="med" len="med"/>
                    </a:lnR>
                    <a:lnT w="38100" cap="flat" cmpd="sng" algn="ctr">
                      <a:solidFill>
                        <a:schemeClr val="accent6"/>
                      </a:solidFill>
                      <a:prstDash val="solid"/>
                      <a:round/>
                      <a:headEnd type="none" w="med" len="med"/>
                      <a:tailEnd type="none" w="med" len="med"/>
                    </a:lnT>
                    <a:lnB w="38100" cap="flat" cmpd="sng" algn="ctr">
                      <a:solidFill>
                        <a:schemeClr val="accent6"/>
                      </a:solidFill>
                      <a:prstDash val="solid"/>
                      <a:round/>
                      <a:headEnd type="none" w="med" len="med"/>
                      <a:tailEnd type="none" w="med" len="med"/>
                    </a:lnB>
                    <a:noFill/>
                  </a:tcPr>
                </a:tc>
              </a:tr>
              <a:tr h="863846">
                <a:tc>
                  <a:txBody>
                    <a:bodyPr/>
                    <a:lstStyle/>
                    <a:p>
                      <a:pPr algn="ctr" fontAlgn="t"/>
                      <a:r>
                        <a:rPr lang="pl-PL" sz="1800" u="none" strike="noStrike" dirty="0" smtClean="0">
                          <a:effectLst/>
                        </a:rPr>
                        <a:t>Uważa</a:t>
                      </a:r>
                      <a:r>
                        <a:rPr lang="pl-PL" sz="1800" u="none" strike="noStrike" dirty="0">
                          <a:effectLst/>
                        </a:rPr>
                        <a:t>, że jej/jego relacje z innymi zostały </a:t>
                      </a:r>
                      <a:r>
                        <a:rPr lang="pl-PL" sz="1800" u="none" strike="noStrike" dirty="0" smtClean="0">
                          <a:effectLst/>
                        </a:rPr>
                        <a:t>zaburzone</a:t>
                      </a:r>
                      <a:endParaRPr lang="pl-PL" sz="1800" b="0" i="0" u="none" strike="noStrike" dirty="0">
                        <a:solidFill>
                          <a:srgbClr val="000000"/>
                        </a:solidFill>
                        <a:effectLst/>
                        <a:latin typeface="Arial"/>
                      </a:endParaRPr>
                    </a:p>
                  </a:txBody>
                  <a:tcPr marL="9525" marR="9525" marT="9525" marB="0" anchor="ctr">
                    <a:lnL w="38100" cap="flat" cmpd="sng" algn="ctr">
                      <a:solidFill>
                        <a:schemeClr val="accent6"/>
                      </a:solidFill>
                      <a:prstDash val="solid"/>
                      <a:round/>
                      <a:headEnd type="none" w="med" len="med"/>
                      <a:tailEnd type="none" w="med" len="med"/>
                    </a:lnL>
                    <a:lnR w="38100" cap="flat" cmpd="sng" algn="ctr">
                      <a:solidFill>
                        <a:schemeClr val="accent6"/>
                      </a:solidFill>
                      <a:prstDash val="solid"/>
                      <a:round/>
                      <a:headEnd type="none" w="med" len="med"/>
                      <a:tailEnd type="none" w="med" len="med"/>
                    </a:lnR>
                    <a:lnT w="38100" cap="flat" cmpd="sng" algn="ctr">
                      <a:solidFill>
                        <a:schemeClr val="accent6"/>
                      </a:solidFill>
                      <a:prstDash val="solid"/>
                      <a:round/>
                      <a:headEnd type="none" w="med" len="med"/>
                      <a:tailEnd type="none" w="med" len="med"/>
                    </a:lnT>
                    <a:lnB w="38100" cap="flat" cmpd="sng" algn="ctr">
                      <a:solidFill>
                        <a:schemeClr val="accent6"/>
                      </a:solidFill>
                      <a:prstDash val="solid"/>
                      <a:round/>
                      <a:headEnd type="none" w="med" len="med"/>
                      <a:tailEnd type="none" w="med" len="med"/>
                    </a:lnB>
                    <a:solidFill>
                      <a:schemeClr val="accent6">
                        <a:lumMod val="20000"/>
                        <a:lumOff val="80000"/>
                      </a:schemeClr>
                    </a:solidFill>
                  </a:tcPr>
                </a:tc>
                <a:tc>
                  <a:txBody>
                    <a:bodyPr/>
                    <a:lstStyle/>
                    <a:p>
                      <a:pPr algn="ctr" fontAlgn="ctr"/>
                      <a:r>
                        <a:rPr lang="pl-PL" sz="2400" u="none" strike="noStrike" dirty="0">
                          <a:effectLst/>
                        </a:rPr>
                        <a:t>7,5%</a:t>
                      </a:r>
                      <a:endParaRPr lang="pl-PL" sz="2400" b="0" i="0" u="none" strike="noStrike" dirty="0">
                        <a:solidFill>
                          <a:srgbClr val="000000"/>
                        </a:solidFill>
                        <a:effectLst/>
                        <a:latin typeface="Arial"/>
                      </a:endParaRPr>
                    </a:p>
                  </a:txBody>
                  <a:tcPr marL="9525" marR="9525" marT="9525" marB="0" anchor="ctr">
                    <a:lnL w="38100" cap="flat" cmpd="sng" algn="ctr">
                      <a:solidFill>
                        <a:schemeClr val="accent6"/>
                      </a:solidFill>
                      <a:prstDash val="solid"/>
                      <a:round/>
                      <a:headEnd type="none" w="med" len="med"/>
                      <a:tailEnd type="none" w="med" len="med"/>
                    </a:lnL>
                    <a:lnR w="38100" cap="flat" cmpd="sng" algn="ctr">
                      <a:solidFill>
                        <a:schemeClr val="accent6"/>
                      </a:solidFill>
                      <a:prstDash val="solid"/>
                      <a:round/>
                      <a:headEnd type="none" w="med" len="med"/>
                      <a:tailEnd type="none" w="med" len="med"/>
                    </a:lnR>
                    <a:lnT w="38100" cap="flat" cmpd="sng" algn="ctr">
                      <a:solidFill>
                        <a:schemeClr val="accent6"/>
                      </a:solidFill>
                      <a:prstDash val="solid"/>
                      <a:round/>
                      <a:headEnd type="none" w="med" len="med"/>
                      <a:tailEnd type="none" w="med" len="med"/>
                    </a:lnT>
                    <a:lnB w="38100" cap="flat" cmpd="sng" algn="ctr">
                      <a:solidFill>
                        <a:schemeClr val="accent6"/>
                      </a:solidFill>
                      <a:prstDash val="solid"/>
                      <a:round/>
                      <a:headEnd type="none" w="med" len="med"/>
                      <a:tailEnd type="none" w="med" len="med"/>
                    </a:lnB>
                    <a:solidFill>
                      <a:schemeClr val="accent6">
                        <a:lumMod val="20000"/>
                        <a:lumOff val="80000"/>
                      </a:schemeClr>
                    </a:solidFill>
                  </a:tcPr>
                </a:tc>
                <a:tc>
                  <a:txBody>
                    <a:bodyPr/>
                    <a:lstStyle/>
                    <a:p>
                      <a:pPr algn="ctr" fontAlgn="ctr"/>
                      <a:r>
                        <a:rPr lang="pl-PL" sz="2400" u="none" strike="noStrike" dirty="0">
                          <a:effectLst/>
                        </a:rPr>
                        <a:t>49,1%</a:t>
                      </a:r>
                      <a:endParaRPr lang="pl-PL" sz="2400" b="0" i="0" u="none" strike="noStrike" dirty="0">
                        <a:solidFill>
                          <a:srgbClr val="000000"/>
                        </a:solidFill>
                        <a:effectLst/>
                        <a:latin typeface="Arial"/>
                      </a:endParaRPr>
                    </a:p>
                  </a:txBody>
                  <a:tcPr marL="9525" marR="9525" marT="9525" marB="0" anchor="ctr">
                    <a:lnL w="38100" cap="flat" cmpd="sng" algn="ctr">
                      <a:solidFill>
                        <a:schemeClr val="accent6"/>
                      </a:solidFill>
                      <a:prstDash val="solid"/>
                      <a:round/>
                      <a:headEnd type="none" w="med" len="med"/>
                      <a:tailEnd type="none" w="med" len="med"/>
                    </a:lnL>
                    <a:lnR w="38100" cap="flat" cmpd="sng" algn="ctr">
                      <a:solidFill>
                        <a:schemeClr val="accent6"/>
                      </a:solidFill>
                      <a:prstDash val="solid"/>
                      <a:round/>
                      <a:headEnd type="none" w="med" len="med"/>
                      <a:tailEnd type="none" w="med" len="med"/>
                    </a:lnR>
                    <a:lnT w="38100" cap="flat" cmpd="sng" algn="ctr">
                      <a:solidFill>
                        <a:schemeClr val="accent6"/>
                      </a:solidFill>
                      <a:prstDash val="solid"/>
                      <a:round/>
                      <a:headEnd type="none" w="med" len="med"/>
                      <a:tailEnd type="none" w="med" len="med"/>
                    </a:lnT>
                    <a:lnB w="38100" cap="flat" cmpd="sng" algn="ctr">
                      <a:solidFill>
                        <a:schemeClr val="accent6"/>
                      </a:solidFill>
                      <a:prstDash val="solid"/>
                      <a:round/>
                      <a:headEnd type="none" w="med" len="med"/>
                      <a:tailEnd type="none" w="med" len="med"/>
                    </a:lnB>
                    <a:solidFill>
                      <a:schemeClr val="accent6">
                        <a:lumMod val="20000"/>
                        <a:lumOff val="80000"/>
                      </a:schemeClr>
                    </a:solidFill>
                  </a:tcPr>
                </a:tc>
                <a:tc>
                  <a:txBody>
                    <a:bodyPr/>
                    <a:lstStyle/>
                    <a:p>
                      <a:pPr algn="ctr" fontAlgn="ctr"/>
                      <a:r>
                        <a:rPr lang="pl-PL" sz="2400" u="none" strike="noStrike" dirty="0">
                          <a:effectLst/>
                        </a:rPr>
                        <a:t>43,4%</a:t>
                      </a:r>
                      <a:endParaRPr lang="pl-PL" sz="2400" b="0" i="0" u="none" strike="noStrike" dirty="0">
                        <a:solidFill>
                          <a:srgbClr val="000000"/>
                        </a:solidFill>
                        <a:effectLst/>
                        <a:latin typeface="Arial"/>
                      </a:endParaRPr>
                    </a:p>
                  </a:txBody>
                  <a:tcPr marL="9525" marR="9525" marT="9525" marB="0" anchor="ctr">
                    <a:lnL w="38100" cap="flat" cmpd="sng" algn="ctr">
                      <a:solidFill>
                        <a:schemeClr val="accent6"/>
                      </a:solidFill>
                      <a:prstDash val="solid"/>
                      <a:round/>
                      <a:headEnd type="none" w="med" len="med"/>
                      <a:tailEnd type="none" w="med" len="med"/>
                    </a:lnL>
                    <a:lnR w="38100" cap="flat" cmpd="sng" algn="ctr">
                      <a:solidFill>
                        <a:schemeClr val="accent6"/>
                      </a:solidFill>
                      <a:prstDash val="solid"/>
                      <a:round/>
                      <a:headEnd type="none" w="med" len="med"/>
                      <a:tailEnd type="none" w="med" len="med"/>
                    </a:lnR>
                    <a:lnT w="38100" cap="flat" cmpd="sng" algn="ctr">
                      <a:solidFill>
                        <a:schemeClr val="accent6"/>
                      </a:solidFill>
                      <a:prstDash val="solid"/>
                      <a:round/>
                      <a:headEnd type="none" w="med" len="med"/>
                      <a:tailEnd type="none" w="med" len="med"/>
                    </a:lnT>
                    <a:lnB w="38100" cap="flat" cmpd="sng" algn="ctr">
                      <a:solidFill>
                        <a:schemeClr val="accent6"/>
                      </a:solidFill>
                      <a:prstDash val="solid"/>
                      <a:round/>
                      <a:headEnd type="none" w="med" len="med"/>
                      <a:tailEnd type="none" w="med" len="med"/>
                    </a:lnB>
                    <a:solidFill>
                      <a:schemeClr val="accent6">
                        <a:lumMod val="20000"/>
                        <a:lumOff val="80000"/>
                      </a:schemeClr>
                    </a:solidFill>
                  </a:tcPr>
                </a:tc>
              </a:tr>
              <a:tr h="775522">
                <a:tc>
                  <a:txBody>
                    <a:bodyPr/>
                    <a:lstStyle/>
                    <a:p>
                      <a:pPr algn="ctr" fontAlgn="t"/>
                      <a:r>
                        <a:rPr lang="pl-PL" sz="1800" u="none" strike="noStrike" dirty="0" smtClean="0">
                          <a:effectLst/>
                        </a:rPr>
                        <a:t>Uważa</a:t>
                      </a:r>
                      <a:r>
                        <a:rPr lang="pl-PL" sz="1800" u="none" strike="noStrike" dirty="0">
                          <a:effectLst/>
                        </a:rPr>
                        <a:t>, że jej/jego stan zdrowia się </a:t>
                      </a:r>
                      <a:r>
                        <a:rPr lang="pl-PL" sz="1800" u="none" strike="noStrike" dirty="0" smtClean="0">
                          <a:effectLst/>
                        </a:rPr>
                        <a:t>pogorszył</a:t>
                      </a:r>
                      <a:endParaRPr lang="pl-PL" sz="1800" b="0" i="0" u="none" strike="noStrike" dirty="0">
                        <a:solidFill>
                          <a:srgbClr val="000000"/>
                        </a:solidFill>
                        <a:effectLst/>
                        <a:latin typeface="Arial"/>
                      </a:endParaRPr>
                    </a:p>
                  </a:txBody>
                  <a:tcPr marL="9525" marR="9525" marT="9525" marB="0" anchor="ctr">
                    <a:lnL w="38100" cap="flat" cmpd="sng" algn="ctr">
                      <a:solidFill>
                        <a:schemeClr val="accent6"/>
                      </a:solidFill>
                      <a:prstDash val="solid"/>
                      <a:round/>
                      <a:headEnd type="none" w="med" len="med"/>
                      <a:tailEnd type="none" w="med" len="med"/>
                    </a:lnL>
                    <a:lnR w="38100" cap="flat" cmpd="sng" algn="ctr">
                      <a:solidFill>
                        <a:schemeClr val="accent6"/>
                      </a:solidFill>
                      <a:prstDash val="solid"/>
                      <a:round/>
                      <a:headEnd type="none" w="med" len="med"/>
                      <a:tailEnd type="none" w="med" len="med"/>
                    </a:lnR>
                    <a:lnT w="38100" cap="flat" cmpd="sng" algn="ctr">
                      <a:solidFill>
                        <a:schemeClr val="accent6"/>
                      </a:solidFill>
                      <a:prstDash val="solid"/>
                      <a:round/>
                      <a:headEnd type="none" w="med" len="med"/>
                      <a:tailEnd type="none" w="med" len="med"/>
                    </a:lnT>
                    <a:lnB w="38100" cap="flat" cmpd="sng" algn="ctr">
                      <a:solidFill>
                        <a:schemeClr val="accent6"/>
                      </a:solidFill>
                      <a:prstDash val="solid"/>
                      <a:round/>
                      <a:headEnd type="none" w="med" len="med"/>
                      <a:tailEnd type="none" w="med" len="med"/>
                    </a:lnB>
                    <a:noFill/>
                  </a:tcPr>
                </a:tc>
                <a:tc>
                  <a:txBody>
                    <a:bodyPr/>
                    <a:lstStyle/>
                    <a:p>
                      <a:pPr algn="ctr" fontAlgn="ctr"/>
                      <a:r>
                        <a:rPr lang="pl-PL" sz="2400" u="none" strike="noStrike" dirty="0">
                          <a:effectLst/>
                        </a:rPr>
                        <a:t>9,4%</a:t>
                      </a:r>
                      <a:endParaRPr lang="pl-PL" sz="2400" b="0" i="0" u="none" strike="noStrike" dirty="0">
                        <a:solidFill>
                          <a:srgbClr val="000000"/>
                        </a:solidFill>
                        <a:effectLst/>
                        <a:latin typeface="Arial"/>
                      </a:endParaRPr>
                    </a:p>
                  </a:txBody>
                  <a:tcPr marL="9525" marR="9525" marT="9525" marB="0" anchor="ctr">
                    <a:lnL w="38100" cap="flat" cmpd="sng" algn="ctr">
                      <a:solidFill>
                        <a:schemeClr val="accent6"/>
                      </a:solidFill>
                      <a:prstDash val="solid"/>
                      <a:round/>
                      <a:headEnd type="none" w="med" len="med"/>
                      <a:tailEnd type="none" w="med" len="med"/>
                    </a:lnL>
                    <a:lnR w="38100" cap="flat" cmpd="sng" algn="ctr">
                      <a:solidFill>
                        <a:schemeClr val="accent6"/>
                      </a:solidFill>
                      <a:prstDash val="solid"/>
                      <a:round/>
                      <a:headEnd type="none" w="med" len="med"/>
                      <a:tailEnd type="none" w="med" len="med"/>
                    </a:lnR>
                    <a:lnT w="38100" cap="flat" cmpd="sng" algn="ctr">
                      <a:solidFill>
                        <a:schemeClr val="accent6"/>
                      </a:solidFill>
                      <a:prstDash val="solid"/>
                      <a:round/>
                      <a:headEnd type="none" w="med" len="med"/>
                      <a:tailEnd type="none" w="med" len="med"/>
                    </a:lnT>
                    <a:lnB w="38100" cap="flat" cmpd="sng" algn="ctr">
                      <a:solidFill>
                        <a:schemeClr val="accent6"/>
                      </a:solidFill>
                      <a:prstDash val="solid"/>
                      <a:round/>
                      <a:headEnd type="none" w="med" len="med"/>
                      <a:tailEnd type="none" w="med" len="med"/>
                    </a:lnB>
                    <a:noFill/>
                  </a:tcPr>
                </a:tc>
                <a:tc>
                  <a:txBody>
                    <a:bodyPr/>
                    <a:lstStyle/>
                    <a:p>
                      <a:pPr algn="ctr" fontAlgn="ctr"/>
                      <a:r>
                        <a:rPr lang="pl-PL" sz="2400" u="none" strike="noStrike" dirty="0">
                          <a:effectLst/>
                        </a:rPr>
                        <a:t>43,4%</a:t>
                      </a:r>
                      <a:endParaRPr lang="pl-PL" sz="2400" b="0" i="0" u="none" strike="noStrike" dirty="0">
                        <a:solidFill>
                          <a:srgbClr val="000000"/>
                        </a:solidFill>
                        <a:effectLst/>
                        <a:latin typeface="Arial"/>
                      </a:endParaRPr>
                    </a:p>
                  </a:txBody>
                  <a:tcPr marL="9525" marR="9525" marT="9525" marB="0" anchor="ctr">
                    <a:lnL w="38100" cap="flat" cmpd="sng" algn="ctr">
                      <a:solidFill>
                        <a:schemeClr val="accent6"/>
                      </a:solidFill>
                      <a:prstDash val="solid"/>
                      <a:round/>
                      <a:headEnd type="none" w="med" len="med"/>
                      <a:tailEnd type="none" w="med" len="med"/>
                    </a:lnL>
                    <a:lnR w="38100" cap="flat" cmpd="sng" algn="ctr">
                      <a:solidFill>
                        <a:schemeClr val="accent6"/>
                      </a:solidFill>
                      <a:prstDash val="solid"/>
                      <a:round/>
                      <a:headEnd type="none" w="med" len="med"/>
                      <a:tailEnd type="none" w="med" len="med"/>
                    </a:lnR>
                    <a:lnT w="38100" cap="flat" cmpd="sng" algn="ctr">
                      <a:solidFill>
                        <a:schemeClr val="accent6"/>
                      </a:solidFill>
                      <a:prstDash val="solid"/>
                      <a:round/>
                      <a:headEnd type="none" w="med" len="med"/>
                      <a:tailEnd type="none" w="med" len="med"/>
                    </a:lnT>
                    <a:lnB w="38100" cap="flat" cmpd="sng" algn="ctr">
                      <a:solidFill>
                        <a:schemeClr val="accent6"/>
                      </a:solidFill>
                      <a:prstDash val="solid"/>
                      <a:round/>
                      <a:headEnd type="none" w="med" len="med"/>
                      <a:tailEnd type="none" w="med" len="med"/>
                    </a:lnB>
                    <a:noFill/>
                  </a:tcPr>
                </a:tc>
                <a:tc>
                  <a:txBody>
                    <a:bodyPr/>
                    <a:lstStyle/>
                    <a:p>
                      <a:pPr algn="ctr" fontAlgn="ctr"/>
                      <a:r>
                        <a:rPr lang="pl-PL" sz="2400" u="none" strike="noStrike" dirty="0">
                          <a:effectLst/>
                        </a:rPr>
                        <a:t>47,2%</a:t>
                      </a:r>
                      <a:endParaRPr lang="pl-PL" sz="2400" b="0" i="0" u="none" strike="noStrike" dirty="0">
                        <a:solidFill>
                          <a:srgbClr val="000000"/>
                        </a:solidFill>
                        <a:effectLst/>
                        <a:latin typeface="Arial"/>
                      </a:endParaRPr>
                    </a:p>
                  </a:txBody>
                  <a:tcPr marL="9525" marR="9525" marT="9525" marB="0" anchor="ctr">
                    <a:lnL w="38100" cap="flat" cmpd="sng" algn="ctr">
                      <a:solidFill>
                        <a:schemeClr val="accent6"/>
                      </a:solidFill>
                      <a:prstDash val="solid"/>
                      <a:round/>
                      <a:headEnd type="none" w="med" len="med"/>
                      <a:tailEnd type="none" w="med" len="med"/>
                    </a:lnL>
                    <a:lnR w="38100" cap="flat" cmpd="sng" algn="ctr">
                      <a:solidFill>
                        <a:schemeClr val="accent6"/>
                      </a:solidFill>
                      <a:prstDash val="solid"/>
                      <a:round/>
                      <a:headEnd type="none" w="med" len="med"/>
                      <a:tailEnd type="none" w="med" len="med"/>
                    </a:lnR>
                    <a:lnT w="38100" cap="flat" cmpd="sng" algn="ctr">
                      <a:solidFill>
                        <a:schemeClr val="accent6"/>
                      </a:solidFill>
                      <a:prstDash val="solid"/>
                      <a:round/>
                      <a:headEnd type="none" w="med" len="med"/>
                      <a:tailEnd type="none" w="med" len="med"/>
                    </a:lnT>
                    <a:lnB w="38100" cap="flat" cmpd="sng" algn="ctr">
                      <a:solidFill>
                        <a:schemeClr val="accent6"/>
                      </a:solidFill>
                      <a:prstDash val="solid"/>
                      <a:round/>
                      <a:headEnd type="none" w="med" len="med"/>
                      <a:tailEnd type="none" w="med" len="med"/>
                    </a:lnB>
                    <a:noFill/>
                  </a:tcPr>
                </a:tc>
              </a:tr>
              <a:tr h="1150272">
                <a:tc>
                  <a:txBody>
                    <a:bodyPr/>
                    <a:lstStyle/>
                    <a:p>
                      <a:pPr algn="ctr" fontAlgn="t"/>
                      <a:r>
                        <a:rPr lang="pl-PL" sz="1800" u="none" strike="noStrike" dirty="0" smtClean="0">
                          <a:effectLst/>
                        </a:rPr>
                        <a:t>Uważa</a:t>
                      </a:r>
                      <a:r>
                        <a:rPr lang="pl-PL" sz="1800" u="none" strike="noStrike" dirty="0">
                          <a:effectLst/>
                        </a:rPr>
                        <a:t>, że jej/jego samopoczucie psychiczne się </a:t>
                      </a:r>
                      <a:r>
                        <a:rPr lang="pl-PL" sz="1800" u="none" strike="noStrike" dirty="0" smtClean="0">
                          <a:effectLst/>
                        </a:rPr>
                        <a:t>pogorszyło</a:t>
                      </a:r>
                      <a:endParaRPr lang="pl-PL" sz="1800" b="0" i="0" u="none" strike="noStrike" dirty="0">
                        <a:solidFill>
                          <a:srgbClr val="000000"/>
                        </a:solidFill>
                        <a:effectLst/>
                        <a:latin typeface="Arial"/>
                      </a:endParaRPr>
                    </a:p>
                  </a:txBody>
                  <a:tcPr marL="9525" marR="9525" marT="9525" marB="0" anchor="ctr">
                    <a:lnL w="38100" cap="flat" cmpd="sng" algn="ctr">
                      <a:solidFill>
                        <a:schemeClr val="accent6"/>
                      </a:solidFill>
                      <a:prstDash val="solid"/>
                      <a:round/>
                      <a:headEnd type="none" w="med" len="med"/>
                      <a:tailEnd type="none" w="med" len="med"/>
                    </a:lnL>
                    <a:lnR w="38100" cap="flat" cmpd="sng" algn="ctr">
                      <a:solidFill>
                        <a:schemeClr val="accent6"/>
                      </a:solidFill>
                      <a:prstDash val="solid"/>
                      <a:round/>
                      <a:headEnd type="none" w="med" len="med"/>
                      <a:tailEnd type="none" w="med" len="med"/>
                    </a:lnR>
                    <a:lnT w="38100" cap="flat" cmpd="sng" algn="ctr">
                      <a:solidFill>
                        <a:schemeClr val="accent6"/>
                      </a:solidFill>
                      <a:prstDash val="solid"/>
                      <a:round/>
                      <a:headEnd type="none" w="med" len="med"/>
                      <a:tailEnd type="none" w="med" len="med"/>
                    </a:lnT>
                    <a:lnB w="38100" cap="flat" cmpd="sng" algn="ctr">
                      <a:solidFill>
                        <a:schemeClr val="accent6"/>
                      </a:solidFill>
                      <a:prstDash val="solid"/>
                      <a:round/>
                      <a:headEnd type="none" w="med" len="med"/>
                      <a:tailEnd type="none" w="med" len="med"/>
                    </a:lnB>
                    <a:solidFill>
                      <a:schemeClr val="accent6">
                        <a:lumMod val="20000"/>
                        <a:lumOff val="80000"/>
                      </a:schemeClr>
                    </a:solidFill>
                  </a:tcPr>
                </a:tc>
                <a:tc>
                  <a:txBody>
                    <a:bodyPr/>
                    <a:lstStyle/>
                    <a:p>
                      <a:pPr algn="ctr" fontAlgn="ctr"/>
                      <a:r>
                        <a:rPr lang="pl-PL" sz="2400" u="none" strike="noStrike" dirty="0">
                          <a:effectLst/>
                        </a:rPr>
                        <a:t>26,4%</a:t>
                      </a:r>
                      <a:endParaRPr lang="pl-PL" sz="2400" b="0" i="0" u="none" strike="noStrike" dirty="0">
                        <a:solidFill>
                          <a:srgbClr val="000000"/>
                        </a:solidFill>
                        <a:effectLst/>
                        <a:latin typeface="Arial"/>
                      </a:endParaRPr>
                    </a:p>
                  </a:txBody>
                  <a:tcPr marL="9525" marR="9525" marT="9525" marB="0" anchor="ctr">
                    <a:lnL w="38100" cap="flat" cmpd="sng" algn="ctr">
                      <a:solidFill>
                        <a:schemeClr val="accent6"/>
                      </a:solidFill>
                      <a:prstDash val="solid"/>
                      <a:round/>
                      <a:headEnd type="none" w="med" len="med"/>
                      <a:tailEnd type="none" w="med" len="med"/>
                    </a:lnL>
                    <a:lnR w="38100" cap="flat" cmpd="sng" algn="ctr">
                      <a:solidFill>
                        <a:schemeClr val="accent6"/>
                      </a:solidFill>
                      <a:prstDash val="solid"/>
                      <a:round/>
                      <a:headEnd type="none" w="med" len="med"/>
                      <a:tailEnd type="none" w="med" len="med"/>
                    </a:lnR>
                    <a:lnT w="38100" cap="flat" cmpd="sng" algn="ctr">
                      <a:solidFill>
                        <a:schemeClr val="accent6"/>
                      </a:solidFill>
                      <a:prstDash val="solid"/>
                      <a:round/>
                      <a:headEnd type="none" w="med" len="med"/>
                      <a:tailEnd type="none" w="med" len="med"/>
                    </a:lnT>
                    <a:lnB w="38100" cap="flat" cmpd="sng" algn="ctr">
                      <a:solidFill>
                        <a:schemeClr val="accent6"/>
                      </a:solidFill>
                      <a:prstDash val="solid"/>
                      <a:round/>
                      <a:headEnd type="none" w="med" len="med"/>
                      <a:tailEnd type="none" w="med" len="med"/>
                    </a:lnB>
                    <a:solidFill>
                      <a:schemeClr val="accent6">
                        <a:lumMod val="20000"/>
                        <a:lumOff val="80000"/>
                      </a:schemeClr>
                    </a:solidFill>
                  </a:tcPr>
                </a:tc>
                <a:tc>
                  <a:txBody>
                    <a:bodyPr/>
                    <a:lstStyle/>
                    <a:p>
                      <a:pPr algn="ctr" fontAlgn="ctr"/>
                      <a:r>
                        <a:rPr lang="pl-PL" sz="2400" u="none" strike="noStrike" dirty="0">
                          <a:effectLst/>
                        </a:rPr>
                        <a:t>28,3%</a:t>
                      </a:r>
                      <a:endParaRPr lang="pl-PL" sz="2400" b="0" i="0" u="none" strike="noStrike" dirty="0">
                        <a:solidFill>
                          <a:srgbClr val="000000"/>
                        </a:solidFill>
                        <a:effectLst/>
                        <a:latin typeface="Arial"/>
                      </a:endParaRPr>
                    </a:p>
                  </a:txBody>
                  <a:tcPr marL="9525" marR="9525" marT="9525" marB="0" anchor="ctr">
                    <a:lnL w="38100" cap="flat" cmpd="sng" algn="ctr">
                      <a:solidFill>
                        <a:schemeClr val="accent6"/>
                      </a:solidFill>
                      <a:prstDash val="solid"/>
                      <a:round/>
                      <a:headEnd type="none" w="med" len="med"/>
                      <a:tailEnd type="none" w="med" len="med"/>
                    </a:lnL>
                    <a:lnR w="38100" cap="flat" cmpd="sng" algn="ctr">
                      <a:solidFill>
                        <a:schemeClr val="accent6"/>
                      </a:solidFill>
                      <a:prstDash val="solid"/>
                      <a:round/>
                      <a:headEnd type="none" w="med" len="med"/>
                      <a:tailEnd type="none" w="med" len="med"/>
                    </a:lnR>
                    <a:lnT w="38100" cap="flat" cmpd="sng" algn="ctr">
                      <a:solidFill>
                        <a:schemeClr val="accent6"/>
                      </a:solidFill>
                      <a:prstDash val="solid"/>
                      <a:round/>
                      <a:headEnd type="none" w="med" len="med"/>
                      <a:tailEnd type="none" w="med" len="med"/>
                    </a:lnT>
                    <a:lnB w="38100" cap="flat" cmpd="sng" algn="ctr">
                      <a:solidFill>
                        <a:schemeClr val="accent6"/>
                      </a:solidFill>
                      <a:prstDash val="solid"/>
                      <a:round/>
                      <a:headEnd type="none" w="med" len="med"/>
                      <a:tailEnd type="none" w="med" len="med"/>
                    </a:lnB>
                    <a:solidFill>
                      <a:schemeClr val="accent6">
                        <a:lumMod val="20000"/>
                        <a:lumOff val="80000"/>
                      </a:schemeClr>
                    </a:solidFill>
                  </a:tcPr>
                </a:tc>
                <a:tc>
                  <a:txBody>
                    <a:bodyPr/>
                    <a:lstStyle/>
                    <a:p>
                      <a:pPr algn="ctr" fontAlgn="ctr"/>
                      <a:r>
                        <a:rPr lang="pl-PL" sz="2400" u="none" strike="noStrike" dirty="0">
                          <a:effectLst/>
                        </a:rPr>
                        <a:t>45,3%</a:t>
                      </a:r>
                      <a:endParaRPr lang="pl-PL" sz="2400" b="0" i="0" u="none" strike="noStrike" dirty="0">
                        <a:solidFill>
                          <a:srgbClr val="000000"/>
                        </a:solidFill>
                        <a:effectLst/>
                        <a:latin typeface="Arial"/>
                      </a:endParaRPr>
                    </a:p>
                  </a:txBody>
                  <a:tcPr marL="9525" marR="9525" marT="9525" marB="0" anchor="ctr">
                    <a:lnL w="38100" cap="flat" cmpd="sng" algn="ctr">
                      <a:solidFill>
                        <a:schemeClr val="accent6"/>
                      </a:solidFill>
                      <a:prstDash val="solid"/>
                      <a:round/>
                      <a:headEnd type="none" w="med" len="med"/>
                      <a:tailEnd type="none" w="med" len="med"/>
                    </a:lnL>
                    <a:lnR w="38100" cap="flat" cmpd="sng" algn="ctr">
                      <a:solidFill>
                        <a:schemeClr val="accent6"/>
                      </a:solidFill>
                      <a:prstDash val="solid"/>
                      <a:round/>
                      <a:headEnd type="none" w="med" len="med"/>
                      <a:tailEnd type="none" w="med" len="med"/>
                    </a:lnR>
                    <a:lnT w="38100" cap="flat" cmpd="sng" algn="ctr">
                      <a:solidFill>
                        <a:schemeClr val="accent6"/>
                      </a:solidFill>
                      <a:prstDash val="solid"/>
                      <a:round/>
                      <a:headEnd type="none" w="med" len="med"/>
                      <a:tailEnd type="none" w="med" len="med"/>
                    </a:lnT>
                    <a:lnB w="38100" cap="flat" cmpd="sng" algn="ctr">
                      <a:solidFill>
                        <a:schemeClr val="accent6"/>
                      </a:solidFill>
                      <a:prstDash val="solid"/>
                      <a:round/>
                      <a:headEnd type="none" w="med" len="med"/>
                      <a:tailEnd type="none" w="med" len="med"/>
                    </a:lnB>
                    <a:solidFill>
                      <a:schemeClr val="accent6">
                        <a:lumMod val="20000"/>
                        <a:lumOff val="80000"/>
                      </a:schemeClr>
                    </a:solidFill>
                  </a:tcPr>
                </a:tc>
              </a:tr>
            </a:tbl>
          </a:graphicData>
        </a:graphic>
      </p:graphicFrame>
    </p:spTree>
    <p:extLst>
      <p:ext uri="{BB962C8B-B14F-4D97-AF65-F5344CB8AC3E}">
        <p14:creationId xmlns:p14="http://schemas.microsoft.com/office/powerpoint/2010/main" val="10766878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2699792" y="44624"/>
            <a:ext cx="6309700" cy="6530585"/>
          </a:xfrm>
        </p:spPr>
        <p:txBody>
          <a:bodyPr>
            <a:noAutofit/>
          </a:bodyPr>
          <a:lstStyle/>
          <a:p>
            <a:pPr marL="0" indent="0">
              <a:buNone/>
            </a:pPr>
            <a:r>
              <a:rPr lang="pl-PL" sz="2200" i="1" dirty="0" smtClean="0"/>
              <a:t>„Zwolniłam </a:t>
            </a:r>
            <a:r>
              <a:rPr lang="pl-PL" sz="2200" i="1" dirty="0"/>
              <a:t>się z pracy, aby zająć się mamą. Odeszłam na własne żądanie, z dnia na dzień, bo trzeba było zająć się mamą. Poszłam do kierownika i powiedziałam, że odchodzę z pracy. Musiałam się zwolnić, bo właściwie teraz mama wymaga opieki </a:t>
            </a:r>
            <a:r>
              <a:rPr lang="pl-PL" sz="2200" i="1" dirty="0" smtClean="0"/>
              <a:t/>
            </a:r>
            <a:br>
              <a:rPr lang="pl-PL" sz="2200" i="1" dirty="0" smtClean="0"/>
            </a:br>
            <a:r>
              <a:rPr lang="pl-PL" sz="2200" i="1" dirty="0" smtClean="0"/>
              <a:t>24 </a:t>
            </a:r>
            <a:r>
              <a:rPr lang="pl-PL" sz="2200" i="1" dirty="0"/>
              <a:t>godziny na dobę. Cały czas musi ktoś przy niej być, więc nie było innego wyjścia. Później koleżanka przyniosła mi gazetę, w której była informacja o tym zasiłku dla opiekunów. Pytała, czy o tym wiem. </a:t>
            </a:r>
            <a:r>
              <a:rPr lang="pl-PL" sz="2200" i="1" dirty="0" smtClean="0"/>
              <a:t/>
            </a:r>
            <a:br>
              <a:rPr lang="pl-PL" sz="2200" i="1" dirty="0" smtClean="0"/>
            </a:br>
            <a:r>
              <a:rPr lang="pl-PL" sz="2200" i="1" dirty="0" smtClean="0"/>
              <a:t>A </a:t>
            </a:r>
            <a:r>
              <a:rPr lang="pl-PL" sz="2200" i="1" dirty="0"/>
              <a:t>ja nic nie wiedziałam, że jest takie coś, że można opiekować się i dostawać pieniądze. No i zaczęłam się o to starać. Ale był problem, bo mi powiedzieli, że nie pracuję. Ale przecież nie pracowałam dlatego, </a:t>
            </a:r>
            <a:r>
              <a:rPr lang="pl-PL" sz="2200" i="1" dirty="0" smtClean="0"/>
              <a:t/>
            </a:r>
            <a:br>
              <a:rPr lang="pl-PL" sz="2200" i="1" dirty="0" smtClean="0"/>
            </a:br>
            <a:r>
              <a:rPr lang="pl-PL" sz="2200" i="1" dirty="0" smtClean="0"/>
              <a:t>że </a:t>
            </a:r>
            <a:r>
              <a:rPr lang="pl-PL" sz="2200" i="1" dirty="0"/>
              <a:t>musiałam zająć się mamą. Dlatego się zwolniłam </a:t>
            </a:r>
            <a:r>
              <a:rPr lang="pl-PL" sz="2200" i="1" dirty="0" smtClean="0"/>
              <a:t/>
            </a:r>
            <a:br>
              <a:rPr lang="pl-PL" sz="2200" i="1" dirty="0" smtClean="0"/>
            </a:br>
            <a:r>
              <a:rPr lang="pl-PL" sz="2200" i="1" dirty="0" smtClean="0"/>
              <a:t>z </a:t>
            </a:r>
            <a:r>
              <a:rPr lang="pl-PL" sz="2200" i="1" dirty="0"/>
              <a:t>pracy. Powiedziałam, że przecież gdybym wiedziała, że jest taka możliwość, to bym nie zwalniała się z pracy, tylko przeszła od razu na to świadczenie. Gdybym wiedziała, to bym tak zrobiła, ale ja nie wiedziałam</a:t>
            </a:r>
            <a:r>
              <a:rPr lang="pl-PL" sz="2200" i="1" dirty="0" smtClean="0"/>
              <a:t>…”</a:t>
            </a:r>
            <a:endParaRPr lang="pl-PL" sz="2200" i="1" dirty="0"/>
          </a:p>
          <a:p>
            <a:pPr marL="0" indent="0" algn="r">
              <a:buNone/>
            </a:pPr>
            <a:r>
              <a:rPr lang="pl-PL" sz="1600" dirty="0"/>
              <a:t>Kobieta, 55 lat, opiekuje się matką</a:t>
            </a:r>
          </a:p>
          <a:p>
            <a:endParaRPr lang="en-US" sz="2200" dirty="0"/>
          </a:p>
        </p:txBody>
      </p:sp>
    </p:spTree>
    <p:extLst>
      <p:ext uri="{BB962C8B-B14F-4D97-AF65-F5344CB8AC3E}">
        <p14:creationId xmlns:p14="http://schemas.microsoft.com/office/powerpoint/2010/main" val="327425070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2555776" y="908720"/>
            <a:ext cx="6419056" cy="5487473"/>
          </a:xfrm>
        </p:spPr>
        <p:txBody>
          <a:bodyPr>
            <a:noAutofit/>
          </a:bodyPr>
          <a:lstStyle/>
          <a:p>
            <a:pPr marL="0" indent="0">
              <a:buNone/>
            </a:pPr>
            <a:r>
              <a:rPr lang="pl-PL" sz="2200" i="1" dirty="0" smtClean="0"/>
              <a:t>„Pomimo </a:t>
            </a:r>
            <a:r>
              <a:rPr lang="pl-PL" sz="2200" i="1" dirty="0"/>
              <a:t>tego że zajmuję się teraz mamą, to… ja sobie założyłam tak, że nic nie może ulec zmianie. Wydaje mi się, że mi się to udaje – po prostu zachowywać tak, jak było; żadnych emocji nie przenoszę, absolutnie (…) </a:t>
            </a:r>
            <a:r>
              <a:rPr lang="pl-PL" sz="2200" i="1" dirty="0" smtClean="0"/>
              <a:t/>
            </a:r>
            <a:br>
              <a:rPr lang="pl-PL" sz="2200" i="1" dirty="0" smtClean="0"/>
            </a:br>
            <a:r>
              <a:rPr lang="pl-PL" sz="2200" i="1" dirty="0" smtClean="0"/>
              <a:t>A </a:t>
            </a:r>
            <a:r>
              <a:rPr lang="pl-PL" sz="2200" i="1" dirty="0"/>
              <a:t>poza tym, ja przez te sześć miesięcy [sprawowania opieki] schudłam siedem kilo, ja prawie nie jadłam, psychicznie byłam wykończona, włosy mi zaczęły garściami wychodzić. A jak to powiedziałam mojej kuzynce, która też opiekuje się mamą, to mi mówi tak, że ona z tych stresów to wyłysiała całkiem i musi mieć perukę… Bo ja jej powiedziałam: wiesz co? Jak tak będzie dalej, to ja chyba do psychiatry pójdę. A ona mówi, że ona już była dwa razy</a:t>
            </a:r>
            <a:r>
              <a:rPr lang="pl-PL" sz="2200" i="1" dirty="0" smtClean="0"/>
              <a:t>...”</a:t>
            </a:r>
            <a:endParaRPr lang="pl-PL" sz="2200" i="1" dirty="0"/>
          </a:p>
          <a:p>
            <a:pPr marL="0" indent="0" algn="r">
              <a:buNone/>
            </a:pPr>
            <a:r>
              <a:rPr lang="pl-PL" sz="1600" dirty="0"/>
              <a:t>Kobieta, 61 lat, opiekuje się matką</a:t>
            </a:r>
          </a:p>
          <a:p>
            <a:endParaRPr lang="en-US" sz="2200" dirty="0"/>
          </a:p>
        </p:txBody>
      </p:sp>
    </p:spTree>
    <p:extLst>
      <p:ext uri="{BB962C8B-B14F-4D97-AF65-F5344CB8AC3E}">
        <p14:creationId xmlns:p14="http://schemas.microsoft.com/office/powerpoint/2010/main" val="6251764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neta\Desktop\struktura 1.png"/>
          <p:cNvPicPr>
            <a:picLocks noChangeAspect="1" noChangeArrowheads="1"/>
          </p:cNvPicPr>
          <p:nvPr/>
        </p:nvPicPr>
        <p:blipFill rotWithShape="1">
          <a:blip r:embed="rId2">
            <a:extLst>
              <a:ext uri="{28A0092B-C50C-407E-A947-70E740481C1C}">
                <a14:useLocalDpi xmlns:a14="http://schemas.microsoft.com/office/drawing/2010/main" val="0"/>
              </a:ext>
            </a:extLst>
          </a:blip>
          <a:srcRect l="-4637" t="441" r="16646" b="-441"/>
          <a:stretch/>
        </p:blipFill>
        <p:spPr bwMode="auto">
          <a:xfrm>
            <a:off x="-540568" y="0"/>
            <a:ext cx="8133830" cy="6861176"/>
          </a:xfrm>
          <a:prstGeom prst="rect">
            <a:avLst/>
          </a:prstGeom>
          <a:noFill/>
          <a:extLst>
            <a:ext uri="{909E8E84-426E-40DD-AFC4-6F175D3DCCD1}">
              <a14:hiddenFill xmlns:a14="http://schemas.microsoft.com/office/drawing/2010/main">
                <a:solidFill>
                  <a:srgbClr val="FFFFFF"/>
                </a:solidFill>
              </a14:hiddenFill>
            </a:ext>
          </a:extLst>
        </p:spPr>
      </p:pic>
      <p:sp>
        <p:nvSpPr>
          <p:cNvPr id="2" name="Symbol zastępczy zawartości 1"/>
          <p:cNvSpPr>
            <a:spLocks noGrp="1"/>
          </p:cNvSpPr>
          <p:nvPr>
            <p:ph idx="1"/>
          </p:nvPr>
        </p:nvSpPr>
        <p:spPr>
          <a:xfrm>
            <a:off x="6481440" y="5229200"/>
            <a:ext cx="2640197" cy="1080120"/>
          </a:xfrm>
          <a:ln w="38100">
            <a:solidFill>
              <a:schemeClr val="accent1">
                <a:lumMod val="75000"/>
              </a:schemeClr>
            </a:solidFill>
          </a:ln>
        </p:spPr>
        <p:txBody>
          <a:bodyPr>
            <a:normAutofit/>
          </a:bodyPr>
          <a:lstStyle/>
          <a:p>
            <a:pPr marL="0" indent="0">
              <a:buNone/>
            </a:pPr>
            <a:r>
              <a:rPr lang="pl-PL" sz="2000" b="1" dirty="0" smtClean="0"/>
              <a:t>Choroba – niepełnosprawność, proces starzenia się</a:t>
            </a:r>
            <a:endParaRPr lang="pl-PL" sz="2000" b="1" dirty="0"/>
          </a:p>
        </p:txBody>
      </p:sp>
      <p:sp>
        <p:nvSpPr>
          <p:cNvPr id="6" name="Symbol zastępczy zawartości 1"/>
          <p:cNvSpPr txBox="1">
            <a:spLocks/>
          </p:cNvSpPr>
          <p:nvPr/>
        </p:nvSpPr>
        <p:spPr>
          <a:xfrm>
            <a:off x="6804248" y="4089649"/>
            <a:ext cx="2291580" cy="1069480"/>
          </a:xfrm>
          <a:prstGeom prst="rect">
            <a:avLst/>
          </a:prstGeom>
          <a:ln w="38100">
            <a:solidFill>
              <a:schemeClr val="accent6">
                <a:lumMod val="75000"/>
              </a:schemeClr>
            </a:solidFill>
          </a:ln>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buFont typeface="Arial" pitchFamily="34" charset="0"/>
              <a:buNone/>
            </a:pPr>
            <a:r>
              <a:rPr lang="pl-PL" sz="2000" b="1" dirty="0" smtClean="0"/>
              <a:t>Osoba starsza, wymagająca </a:t>
            </a:r>
          </a:p>
          <a:p>
            <a:pPr marL="0" indent="0" fontAlgn="auto">
              <a:spcAft>
                <a:spcPts val="0"/>
              </a:spcAft>
              <a:buFont typeface="Arial" pitchFamily="34" charset="0"/>
              <a:buNone/>
            </a:pPr>
            <a:r>
              <a:rPr lang="pl-PL" sz="2000" b="1" dirty="0" smtClean="0"/>
              <a:t>opieki</a:t>
            </a:r>
            <a:endParaRPr lang="pl-PL" sz="2000" b="1" dirty="0"/>
          </a:p>
        </p:txBody>
      </p:sp>
      <p:sp>
        <p:nvSpPr>
          <p:cNvPr id="7" name="Symbol zastępczy zawartości 1"/>
          <p:cNvSpPr txBox="1">
            <a:spLocks/>
          </p:cNvSpPr>
          <p:nvPr/>
        </p:nvSpPr>
        <p:spPr>
          <a:xfrm>
            <a:off x="6482161" y="3053258"/>
            <a:ext cx="2627782" cy="958180"/>
          </a:xfrm>
          <a:prstGeom prst="rect">
            <a:avLst/>
          </a:prstGeom>
          <a:ln w="38100">
            <a:solidFill>
              <a:schemeClr val="accent1">
                <a:lumMod val="75000"/>
              </a:schemeClr>
            </a:solidFill>
          </a:ln>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buFont typeface="Arial" pitchFamily="34" charset="0"/>
              <a:buNone/>
            </a:pPr>
            <a:r>
              <a:rPr lang="pl-PL" sz="2000" b="1" dirty="0" smtClean="0"/>
              <a:t>Opiekun – wsparcie </a:t>
            </a:r>
            <a:br>
              <a:rPr lang="pl-PL" sz="2000" b="1" dirty="0" smtClean="0"/>
            </a:br>
            <a:r>
              <a:rPr lang="pl-PL" sz="2000" b="1" dirty="0" smtClean="0"/>
              <a:t>ze strony sieci społecznych</a:t>
            </a:r>
            <a:endParaRPr lang="pl-PL" sz="2000" b="1" dirty="0"/>
          </a:p>
        </p:txBody>
      </p:sp>
      <p:sp>
        <p:nvSpPr>
          <p:cNvPr id="10" name="Symbol zastępczy zawartości 1"/>
          <p:cNvSpPr txBox="1">
            <a:spLocks/>
          </p:cNvSpPr>
          <p:nvPr/>
        </p:nvSpPr>
        <p:spPr>
          <a:xfrm>
            <a:off x="6804248" y="1412776"/>
            <a:ext cx="2305695" cy="1561281"/>
          </a:xfrm>
          <a:prstGeom prst="rect">
            <a:avLst/>
          </a:prstGeom>
          <a:ln w="38100">
            <a:solidFill>
              <a:schemeClr val="accent6">
                <a:lumMod val="75000"/>
              </a:schemeClr>
            </a:solidFill>
          </a:ln>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buNone/>
            </a:pPr>
            <a:r>
              <a:rPr lang="pl-PL" sz="1900" b="1" dirty="0" smtClean="0"/>
              <a:t>System instytucjonalny: instytucje medyczne, </a:t>
            </a:r>
            <a:r>
              <a:rPr lang="pl-PL" sz="1900" b="1" dirty="0"/>
              <a:t>instytucje </a:t>
            </a:r>
            <a:r>
              <a:rPr lang="pl-PL" sz="1900" b="1" dirty="0" smtClean="0"/>
              <a:t>opiekuńcze, ROPS</a:t>
            </a:r>
            <a:endParaRPr lang="pl-PL" sz="1900" b="1" dirty="0"/>
          </a:p>
        </p:txBody>
      </p:sp>
      <p:sp>
        <p:nvSpPr>
          <p:cNvPr id="11" name="Symbol zastępczy zawartości 1"/>
          <p:cNvSpPr txBox="1">
            <a:spLocks/>
          </p:cNvSpPr>
          <p:nvPr/>
        </p:nvSpPr>
        <p:spPr>
          <a:xfrm>
            <a:off x="6466533" y="548680"/>
            <a:ext cx="2627782" cy="792088"/>
          </a:xfrm>
          <a:prstGeom prst="rect">
            <a:avLst/>
          </a:prstGeom>
          <a:ln w="38100">
            <a:solidFill>
              <a:schemeClr val="accent1">
                <a:lumMod val="75000"/>
              </a:schemeClr>
            </a:solidFill>
          </a:ln>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buFont typeface="Arial" pitchFamily="34" charset="0"/>
              <a:buNone/>
            </a:pPr>
            <a:r>
              <a:rPr lang="pl-PL" sz="2000" b="1" dirty="0" smtClean="0"/>
              <a:t>Miejsce zamieszkania, społeczność</a:t>
            </a:r>
            <a:endParaRPr lang="pl-PL" sz="2000" b="1" dirty="0"/>
          </a:p>
        </p:txBody>
      </p:sp>
    </p:spTree>
    <p:extLst>
      <p:ext uri="{BB962C8B-B14F-4D97-AF65-F5344CB8AC3E}">
        <p14:creationId xmlns:p14="http://schemas.microsoft.com/office/powerpoint/2010/main" val="394746654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2987824" y="836712"/>
            <a:ext cx="5626968" cy="5172439"/>
          </a:xfrm>
        </p:spPr>
        <p:txBody>
          <a:bodyPr>
            <a:noAutofit/>
          </a:bodyPr>
          <a:lstStyle/>
          <a:p>
            <a:pPr marL="0" indent="0">
              <a:buNone/>
            </a:pPr>
            <a:r>
              <a:rPr lang="pl-PL" sz="2200" i="1" dirty="0" smtClean="0"/>
              <a:t>„Czasem </a:t>
            </a:r>
            <a:r>
              <a:rPr lang="pl-PL" sz="2200" i="1" dirty="0"/>
              <a:t>ta opieka wpływa na moje samopoczucie, nie ukrywam. No czasem są takie dni, że żona ma jakieś takie  dziwne pomysły, których nie do końca się… jestem w stanie zaakceptować i nie da sobie wytłumaczyć. I jest to irytujące, nie ukrywam. Natomiast fizycznie, no, póki wie pani co… Ostatnio miałem problem – jakieś coś mnie grypopochodnego dopadło – no to przenieść żonę z wózka na łóżko czy odwrotnie czy coś, to… to...było trudno…  No ale to było chwilowe, no. Więc póki co, to czasem mi kręgosłup dokucza tylko, ale to też jest takie przejściowe</a:t>
            </a:r>
            <a:r>
              <a:rPr lang="pl-PL" sz="2200" i="1" dirty="0" smtClean="0"/>
              <a:t>…”</a:t>
            </a:r>
          </a:p>
          <a:p>
            <a:pPr marL="0" indent="0" algn="r">
              <a:buNone/>
            </a:pPr>
            <a:r>
              <a:rPr lang="pl-PL" sz="1600" dirty="0" smtClean="0"/>
              <a:t>Mężczyzna, 55 lat, opiekuje się żoną</a:t>
            </a:r>
          </a:p>
          <a:p>
            <a:endParaRPr lang="pl-PL" sz="2200" dirty="0"/>
          </a:p>
        </p:txBody>
      </p:sp>
    </p:spTree>
    <p:extLst>
      <p:ext uri="{BB962C8B-B14F-4D97-AF65-F5344CB8AC3E}">
        <p14:creationId xmlns:p14="http://schemas.microsoft.com/office/powerpoint/2010/main" val="146818467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2699792" y="980728"/>
            <a:ext cx="5842992" cy="4525963"/>
          </a:xfrm>
        </p:spPr>
        <p:txBody>
          <a:bodyPr>
            <a:normAutofit/>
          </a:bodyPr>
          <a:lstStyle/>
          <a:p>
            <a:pPr marL="0" indent="0">
              <a:buNone/>
            </a:pPr>
            <a:r>
              <a:rPr lang="pl-PL" sz="2200" i="1" dirty="0" smtClean="0"/>
              <a:t>„W pracy są rzeczywiście czasami stresujące sytuacje, w domu – no też są stresujące. </a:t>
            </a:r>
            <a:br>
              <a:rPr lang="pl-PL" sz="2200" i="1" dirty="0" smtClean="0"/>
            </a:br>
            <a:r>
              <a:rPr lang="pl-PL" sz="2200" i="1" dirty="0" smtClean="0"/>
              <a:t>No mówię, no wszystko zależy od tego… Wie pani, co mnie najbardziej stresuje? Nieraz skumuluje się pewna… czasem się coś skumuluje: zrobić zakupy, tu mają być jakieś odwiedziny, </a:t>
            </a:r>
            <a:r>
              <a:rPr lang="pl-PL" sz="2200" i="1" dirty="0" err="1" smtClean="0"/>
              <a:t>tutej</a:t>
            </a:r>
            <a:r>
              <a:rPr lang="pl-PL" sz="2200" i="1" dirty="0" smtClean="0"/>
              <a:t> trzeba do apteki pojechać, albo do lekarza odstać w kolejce – brak czasu czasem mnie stresuje. Bo jeszcze muszę pogodzić odpowiednie pory, żeby podać leki – i nieraz jest taka ciągła gonitwa, więc…  </a:t>
            </a:r>
            <a:br>
              <a:rPr lang="pl-PL" sz="2200" i="1" dirty="0" smtClean="0"/>
            </a:br>
            <a:r>
              <a:rPr lang="pl-PL" sz="2200" i="1" dirty="0" smtClean="0"/>
              <a:t>No nie da się tego uniknąć…” </a:t>
            </a:r>
          </a:p>
          <a:p>
            <a:pPr marL="0" indent="0" algn="r">
              <a:buNone/>
            </a:pPr>
            <a:r>
              <a:rPr lang="pl-PL" sz="1600" dirty="0" smtClean="0"/>
              <a:t>Mężczyzna, 55 lat, opiekuje się żoną</a:t>
            </a:r>
          </a:p>
          <a:p>
            <a:pPr marL="0" indent="0">
              <a:buNone/>
            </a:pPr>
            <a:endParaRPr lang="en-US" sz="2200" dirty="0"/>
          </a:p>
        </p:txBody>
      </p:sp>
    </p:spTree>
    <p:extLst>
      <p:ext uri="{BB962C8B-B14F-4D97-AF65-F5344CB8AC3E}">
        <p14:creationId xmlns:p14="http://schemas.microsoft.com/office/powerpoint/2010/main" val="266618413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2987824" y="1556793"/>
            <a:ext cx="5698976" cy="2808312"/>
          </a:xfrm>
        </p:spPr>
        <p:txBody>
          <a:bodyPr>
            <a:noAutofit/>
          </a:bodyPr>
          <a:lstStyle/>
          <a:p>
            <a:pPr marL="0" indent="0">
              <a:buNone/>
            </a:pPr>
            <a:r>
              <a:rPr lang="pl-PL" sz="2200" i="1" dirty="0" smtClean="0"/>
              <a:t>„Ja </a:t>
            </a:r>
            <a:r>
              <a:rPr lang="pl-PL" sz="2200" i="1" dirty="0"/>
              <a:t>już od lat nie wyjeżdżałam z miasta. Cały czas jestem przy mamie. Jak czasami się zdenerwuję, albo mama jest bardzo niespokojna i dokucza – to po prostu biorę psy i wychodzę na krótki spacer. Mama się przez ten czas uspokoi, ja też. </a:t>
            </a:r>
            <a:r>
              <a:rPr lang="pl-PL" sz="2200" i="1" dirty="0" smtClean="0"/>
              <a:t>I </a:t>
            </a:r>
            <a:r>
              <a:rPr lang="pl-PL" sz="2200" i="1" dirty="0"/>
              <a:t>to pomaga</a:t>
            </a:r>
            <a:r>
              <a:rPr lang="pl-PL" sz="2200" i="1" dirty="0" smtClean="0"/>
              <a:t>.”</a:t>
            </a:r>
            <a:endParaRPr lang="pl-PL" sz="2200" i="1" dirty="0"/>
          </a:p>
          <a:p>
            <a:pPr marL="0" indent="0" algn="r">
              <a:buNone/>
            </a:pPr>
            <a:r>
              <a:rPr lang="pl-PL" sz="1600" dirty="0"/>
              <a:t>Kobieta, 55 lat, opiekuje się </a:t>
            </a:r>
            <a:r>
              <a:rPr lang="pl-PL" sz="1600" dirty="0" smtClean="0"/>
              <a:t>matką</a:t>
            </a:r>
            <a:endParaRPr lang="pl-PL" sz="1600" dirty="0"/>
          </a:p>
        </p:txBody>
      </p:sp>
      <p:sp>
        <p:nvSpPr>
          <p:cNvPr id="2" name="Prostokąt 1"/>
          <p:cNvSpPr/>
          <p:nvPr/>
        </p:nvSpPr>
        <p:spPr>
          <a:xfrm>
            <a:off x="116632" y="6058162"/>
            <a:ext cx="6205353" cy="523220"/>
          </a:xfrm>
          <a:prstGeom prst="rect">
            <a:avLst/>
          </a:prstGeom>
        </p:spPr>
        <p:txBody>
          <a:bodyPr wrap="none">
            <a:spAutoFit/>
          </a:bodyPr>
          <a:lstStyle/>
          <a:p>
            <a:r>
              <a:rPr lang="pl-PL" sz="1400" dirty="0" smtClean="0"/>
              <a:t>Na podstawie badań przeprowadzonych przez mgr Monikę Brygidę Brzyską, </a:t>
            </a:r>
          </a:p>
          <a:p>
            <a:r>
              <a:rPr lang="pl-PL" sz="1400" dirty="0" smtClean="0"/>
              <a:t>Zakład Socjologii Medycyny, UJ CM</a:t>
            </a:r>
            <a:endParaRPr lang="pl-PL" sz="1400" dirty="0"/>
          </a:p>
        </p:txBody>
      </p:sp>
    </p:spTree>
    <p:extLst>
      <p:ext uri="{BB962C8B-B14F-4D97-AF65-F5344CB8AC3E}">
        <p14:creationId xmlns:p14="http://schemas.microsoft.com/office/powerpoint/2010/main" val="204808273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67544" y="188640"/>
            <a:ext cx="8229600" cy="720080"/>
          </a:xfrm>
        </p:spPr>
        <p:txBody>
          <a:bodyPr>
            <a:normAutofit/>
          </a:bodyPr>
          <a:lstStyle/>
          <a:p>
            <a:r>
              <a:rPr lang="pl-PL" sz="3000" b="1" dirty="0" smtClean="0"/>
              <a:t>Czynniki społeczne warunkujące opiekę rodzinną</a:t>
            </a:r>
            <a:endParaRPr lang="pl-PL" sz="3000" b="1" dirty="0"/>
          </a:p>
        </p:txBody>
      </p:sp>
      <p:sp>
        <p:nvSpPr>
          <p:cNvPr id="4" name="Symbol zastępczy numeru slajdu 3"/>
          <p:cNvSpPr>
            <a:spLocks noGrp="1"/>
          </p:cNvSpPr>
          <p:nvPr>
            <p:ph type="sldNum" sz="quarter" idx="12"/>
          </p:nvPr>
        </p:nvSpPr>
        <p:spPr/>
        <p:txBody>
          <a:bodyPr/>
          <a:lstStyle/>
          <a:p>
            <a:pPr>
              <a:defRPr/>
            </a:pPr>
            <a:fld id="{E9AE2FF5-C387-48C8-B9A5-EC2F36020EC1}" type="slidenum">
              <a:rPr lang="pl-PL" smtClean="0"/>
              <a:pPr>
                <a:defRPr/>
              </a:pPr>
              <a:t>4</a:t>
            </a:fld>
            <a:endParaRPr lang="pl-PL" dirty="0"/>
          </a:p>
        </p:txBody>
      </p:sp>
      <p:sp>
        <p:nvSpPr>
          <p:cNvPr id="51" name="Prostokąt zaokrąglony 50"/>
          <p:cNvSpPr/>
          <p:nvPr/>
        </p:nvSpPr>
        <p:spPr>
          <a:xfrm>
            <a:off x="467544" y="1060561"/>
            <a:ext cx="3384376" cy="5464783"/>
          </a:xfrm>
          <a:prstGeom prst="roundRect">
            <a:avLst/>
          </a:prstGeom>
          <a:no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l-PL" sz="2400" b="1" u="sng" dirty="0" smtClean="0">
                <a:solidFill>
                  <a:schemeClr val="tx1"/>
                </a:solidFill>
              </a:rPr>
              <a:t>Bariery:</a:t>
            </a:r>
          </a:p>
          <a:p>
            <a:endParaRPr lang="pl-PL" sz="1000" b="1" u="sng" dirty="0" smtClean="0">
              <a:solidFill>
                <a:schemeClr val="tx1"/>
              </a:solidFill>
            </a:endParaRPr>
          </a:p>
          <a:p>
            <a:pPr marL="285750" indent="-285750">
              <a:buFont typeface="Arial" panose="020B0604020202020204" pitchFamily="34" charset="0"/>
              <a:buChar char="•"/>
            </a:pPr>
            <a:r>
              <a:rPr lang="pl-PL" sz="2400" b="1" dirty="0">
                <a:solidFill>
                  <a:schemeClr val="tx1"/>
                </a:solidFill>
              </a:rPr>
              <a:t>Zmiany w strukturze rodziny</a:t>
            </a:r>
          </a:p>
          <a:p>
            <a:pPr marL="285750" indent="-285750">
              <a:buFont typeface="Arial" panose="020B0604020202020204" pitchFamily="34" charset="0"/>
              <a:buChar char="•"/>
            </a:pPr>
            <a:endParaRPr lang="pl-PL" sz="1000" b="1" u="sng" dirty="0" smtClean="0">
              <a:solidFill>
                <a:schemeClr val="tx1"/>
              </a:solidFill>
            </a:endParaRPr>
          </a:p>
          <a:p>
            <a:pPr marL="285750" indent="-285750">
              <a:buFont typeface="Arial" panose="020B0604020202020204" pitchFamily="34" charset="0"/>
              <a:buChar char="•"/>
            </a:pPr>
            <a:r>
              <a:rPr lang="pl-PL" sz="2400" b="1" dirty="0">
                <a:solidFill>
                  <a:schemeClr val="tx1"/>
                </a:solidFill>
              </a:rPr>
              <a:t>Jednoosobowe </a:t>
            </a:r>
            <a:r>
              <a:rPr lang="pl-PL" sz="2400" b="1" dirty="0" smtClean="0">
                <a:solidFill>
                  <a:schemeClr val="tx1"/>
                </a:solidFill>
              </a:rPr>
              <a:t>gospodarstwa</a:t>
            </a:r>
          </a:p>
          <a:p>
            <a:pPr marL="285750" indent="-285750">
              <a:buFont typeface="Arial" panose="020B0604020202020204" pitchFamily="34" charset="0"/>
              <a:buChar char="•"/>
            </a:pPr>
            <a:endParaRPr lang="pl-PL" sz="1000" b="1" dirty="0" smtClean="0">
              <a:solidFill>
                <a:schemeClr val="tx1"/>
              </a:solidFill>
            </a:endParaRPr>
          </a:p>
          <a:p>
            <a:pPr marL="285750" indent="-285750">
              <a:buFont typeface="Arial" panose="020B0604020202020204" pitchFamily="34" charset="0"/>
              <a:buChar char="•"/>
            </a:pPr>
            <a:r>
              <a:rPr lang="pl-PL" sz="2400" b="1" dirty="0" smtClean="0">
                <a:solidFill>
                  <a:schemeClr val="tx1"/>
                </a:solidFill>
              </a:rPr>
              <a:t>Praca </a:t>
            </a:r>
            <a:r>
              <a:rPr lang="pl-PL" sz="2400" b="1" dirty="0">
                <a:solidFill>
                  <a:schemeClr val="tx1"/>
                </a:solidFill>
              </a:rPr>
              <a:t>zawodowa, zarobkowa kobiet</a:t>
            </a:r>
          </a:p>
          <a:p>
            <a:pPr marL="285750" indent="-285750">
              <a:buFont typeface="Arial" panose="020B0604020202020204" pitchFamily="34" charset="0"/>
              <a:buChar char="•"/>
            </a:pPr>
            <a:endParaRPr lang="pl-PL" sz="1000" b="1" dirty="0" smtClean="0">
              <a:solidFill>
                <a:schemeClr val="tx1"/>
              </a:solidFill>
            </a:endParaRPr>
          </a:p>
          <a:p>
            <a:pPr marL="285750" indent="-285750">
              <a:buFont typeface="Arial" panose="020B0604020202020204" pitchFamily="34" charset="0"/>
              <a:buChar char="•"/>
            </a:pPr>
            <a:r>
              <a:rPr lang="pl-PL" sz="2400" b="1" dirty="0">
                <a:solidFill>
                  <a:schemeClr val="tx1"/>
                </a:solidFill>
              </a:rPr>
              <a:t>Zmiany demograficzne</a:t>
            </a:r>
          </a:p>
          <a:p>
            <a:pPr marL="285750" indent="-285750">
              <a:buFont typeface="Arial" panose="020B0604020202020204" pitchFamily="34" charset="0"/>
              <a:buChar char="•"/>
            </a:pPr>
            <a:endParaRPr lang="pl-PL" sz="1000" b="1" dirty="0" smtClean="0">
              <a:solidFill>
                <a:schemeClr val="tx1"/>
              </a:solidFill>
            </a:endParaRPr>
          </a:p>
          <a:p>
            <a:pPr marL="285750" indent="-285750">
              <a:buFont typeface="Arial" panose="020B0604020202020204" pitchFamily="34" charset="0"/>
              <a:buChar char="•"/>
            </a:pPr>
            <a:r>
              <a:rPr lang="pl-PL" sz="2400" b="1" dirty="0">
                <a:solidFill>
                  <a:schemeClr val="tx1"/>
                </a:solidFill>
              </a:rPr>
              <a:t>Mobilność - </a:t>
            </a:r>
            <a:r>
              <a:rPr lang="pl-PL" sz="2400" b="1" dirty="0" smtClean="0">
                <a:solidFill>
                  <a:schemeClr val="tx1"/>
                </a:solidFill>
              </a:rPr>
              <a:t>migracje</a:t>
            </a:r>
            <a:endParaRPr lang="pl-PL" sz="2400" b="1" u="sng" dirty="0">
              <a:solidFill>
                <a:schemeClr val="tx1"/>
              </a:solidFill>
            </a:endParaRPr>
          </a:p>
        </p:txBody>
      </p:sp>
      <p:sp>
        <p:nvSpPr>
          <p:cNvPr id="53" name="Prostokąt zaokrąglony 52"/>
          <p:cNvSpPr/>
          <p:nvPr/>
        </p:nvSpPr>
        <p:spPr>
          <a:xfrm>
            <a:off x="5508104" y="1096963"/>
            <a:ext cx="3384376" cy="5428381"/>
          </a:xfrm>
          <a:prstGeom prst="roundRect">
            <a:avLst/>
          </a:prstGeom>
          <a:no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l-PL" sz="2400" b="1" u="sng" dirty="0" smtClean="0">
                <a:solidFill>
                  <a:schemeClr val="tx1"/>
                </a:solidFill>
              </a:rPr>
              <a:t>Czynniki</a:t>
            </a:r>
            <a:r>
              <a:rPr lang="pl-PL" sz="2400" b="1" dirty="0" smtClean="0">
                <a:solidFill>
                  <a:schemeClr val="tx1"/>
                </a:solidFill>
              </a:rPr>
              <a:t> </a:t>
            </a:r>
            <a:r>
              <a:rPr lang="pl-PL" sz="2400" b="1" u="sng" dirty="0" smtClean="0">
                <a:solidFill>
                  <a:schemeClr val="tx1"/>
                </a:solidFill>
              </a:rPr>
              <a:t>wspierające:</a:t>
            </a:r>
          </a:p>
          <a:p>
            <a:endParaRPr lang="pl-PL" sz="1000" b="1" u="sng" dirty="0" smtClean="0">
              <a:solidFill>
                <a:schemeClr val="tx1"/>
              </a:solidFill>
            </a:endParaRPr>
          </a:p>
          <a:p>
            <a:pPr marL="342900" indent="-342900">
              <a:buFont typeface="Arial" panose="020B0604020202020204" pitchFamily="34" charset="0"/>
              <a:buChar char="•"/>
            </a:pPr>
            <a:r>
              <a:rPr lang="pl-PL" sz="2400" b="1" dirty="0">
                <a:solidFill>
                  <a:schemeClr val="tx1"/>
                </a:solidFill>
              </a:rPr>
              <a:t>Rozpoznanie możliwości </a:t>
            </a:r>
            <a:r>
              <a:rPr lang="pl-PL" sz="2400" b="1" dirty="0" err="1" smtClean="0">
                <a:solidFill>
                  <a:schemeClr val="tx1"/>
                </a:solidFill>
              </a:rPr>
              <a:t>wpółdziałania</a:t>
            </a:r>
            <a:r>
              <a:rPr lang="pl-PL" sz="2400" b="1" dirty="0" smtClean="0">
                <a:solidFill>
                  <a:schemeClr val="tx1"/>
                </a:solidFill>
              </a:rPr>
              <a:t> zależnych </a:t>
            </a:r>
            <a:r>
              <a:rPr lang="pl-PL" sz="2400" b="1" dirty="0">
                <a:solidFill>
                  <a:schemeClr val="tx1"/>
                </a:solidFill>
              </a:rPr>
              <a:t>osób </a:t>
            </a:r>
            <a:r>
              <a:rPr lang="pl-PL" sz="2400" b="1" dirty="0" smtClean="0">
                <a:solidFill>
                  <a:schemeClr val="tx1"/>
                </a:solidFill>
              </a:rPr>
              <a:t>starszych</a:t>
            </a:r>
          </a:p>
          <a:p>
            <a:pPr marL="342900" indent="-342900">
              <a:buFont typeface="Arial" panose="020B0604020202020204" pitchFamily="34" charset="0"/>
              <a:buChar char="•"/>
            </a:pPr>
            <a:endParaRPr lang="pl-PL" sz="1000" b="1" dirty="0" smtClean="0">
              <a:solidFill>
                <a:schemeClr val="tx1"/>
              </a:solidFill>
            </a:endParaRPr>
          </a:p>
          <a:p>
            <a:pPr marL="342900" indent="-342900">
              <a:buFont typeface="Arial" panose="020B0604020202020204" pitchFamily="34" charset="0"/>
              <a:buChar char="•"/>
            </a:pPr>
            <a:r>
              <a:rPr lang="pl-PL" sz="2400" b="1" dirty="0">
                <a:solidFill>
                  <a:schemeClr val="tx1"/>
                </a:solidFill>
              </a:rPr>
              <a:t>Zmiany w </a:t>
            </a:r>
            <a:r>
              <a:rPr lang="pl-PL" sz="2400" b="1" dirty="0" smtClean="0">
                <a:solidFill>
                  <a:schemeClr val="tx1"/>
                </a:solidFill>
              </a:rPr>
              <a:t>polityce społecznej</a:t>
            </a:r>
          </a:p>
          <a:p>
            <a:pPr marL="342900" indent="-342900">
              <a:buFont typeface="Arial" panose="020B0604020202020204" pitchFamily="34" charset="0"/>
              <a:buChar char="•"/>
            </a:pPr>
            <a:endParaRPr lang="pl-PL" sz="1000" b="1" dirty="0" smtClean="0">
              <a:solidFill>
                <a:schemeClr val="tx1"/>
              </a:solidFill>
            </a:endParaRPr>
          </a:p>
          <a:p>
            <a:pPr marL="342900" indent="-342900">
              <a:buFont typeface="Arial" panose="020B0604020202020204" pitchFamily="34" charset="0"/>
              <a:buChar char="•"/>
            </a:pPr>
            <a:r>
              <a:rPr lang="pl-PL" sz="2400" b="1" dirty="0">
                <a:solidFill>
                  <a:schemeClr val="tx1"/>
                </a:solidFill>
              </a:rPr>
              <a:t>Relacje </a:t>
            </a:r>
            <a:r>
              <a:rPr lang="pl-PL" sz="2400" b="1" dirty="0" smtClean="0">
                <a:solidFill>
                  <a:schemeClr val="tx1"/>
                </a:solidFill>
              </a:rPr>
              <a:t>rodzinne</a:t>
            </a:r>
          </a:p>
          <a:p>
            <a:pPr marL="342900" indent="-342900">
              <a:buFont typeface="Arial" panose="020B0604020202020204" pitchFamily="34" charset="0"/>
              <a:buChar char="•"/>
            </a:pPr>
            <a:endParaRPr lang="pl-PL" sz="1000" b="1" dirty="0" smtClean="0">
              <a:solidFill>
                <a:schemeClr val="tx1"/>
              </a:solidFill>
            </a:endParaRPr>
          </a:p>
          <a:p>
            <a:pPr marL="342900" indent="-342900">
              <a:buFont typeface="Arial" panose="020B0604020202020204" pitchFamily="34" charset="0"/>
              <a:buChar char="•"/>
            </a:pPr>
            <a:r>
              <a:rPr lang="pl-PL" sz="2400" b="1" dirty="0" smtClean="0">
                <a:solidFill>
                  <a:schemeClr val="tx1"/>
                </a:solidFill>
              </a:rPr>
              <a:t>Wzrost działań na rzecz wspierania opiekunów rodzinnych</a:t>
            </a:r>
            <a:endParaRPr lang="pl-PL" sz="2400" b="1" u="sng" dirty="0">
              <a:solidFill>
                <a:schemeClr val="tx1"/>
              </a:solidFill>
            </a:endParaRPr>
          </a:p>
        </p:txBody>
      </p:sp>
      <p:sp>
        <p:nvSpPr>
          <p:cNvPr id="55" name="Elipsa 54"/>
          <p:cNvSpPr/>
          <p:nvPr/>
        </p:nvSpPr>
        <p:spPr>
          <a:xfrm>
            <a:off x="3347864" y="1196752"/>
            <a:ext cx="2376264" cy="4896544"/>
          </a:xfrm>
          <a:prstGeom prst="ellipse">
            <a:avLst/>
          </a:prstGeom>
          <a:solidFill>
            <a:schemeClr val="bg1"/>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2800" b="1" dirty="0">
                <a:solidFill>
                  <a:schemeClr val="tx1"/>
                </a:solidFill>
              </a:rPr>
              <a:t>Opieka </a:t>
            </a:r>
            <a:r>
              <a:rPr lang="pl-PL" sz="2800" b="1" dirty="0" smtClean="0">
                <a:solidFill>
                  <a:schemeClr val="tx1"/>
                </a:solidFill>
              </a:rPr>
              <a:t>rodzinna</a:t>
            </a:r>
            <a:endParaRPr lang="pl-PL" sz="2800" dirty="0"/>
          </a:p>
        </p:txBody>
      </p:sp>
    </p:spTree>
    <p:extLst>
      <p:ext uri="{BB962C8B-B14F-4D97-AF65-F5344CB8AC3E}">
        <p14:creationId xmlns:p14="http://schemas.microsoft.com/office/powerpoint/2010/main" val="160858467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mbol zastępczy numeru slajdu 3"/>
          <p:cNvSpPr>
            <a:spLocks noGrp="1"/>
          </p:cNvSpPr>
          <p:nvPr>
            <p:ph type="sldNum" sz="quarter" idx="12"/>
          </p:nvPr>
        </p:nvSpPr>
        <p:spPr/>
        <p:txBody>
          <a:bodyPr/>
          <a:lstStyle/>
          <a:p>
            <a:pPr>
              <a:defRPr/>
            </a:pPr>
            <a:fld id="{C964669C-AC99-4C78-83CE-305ACBF4A7F5}" type="slidenum">
              <a:rPr lang="pl-PL" smtClean="0"/>
              <a:pPr>
                <a:defRPr/>
              </a:pPr>
              <a:t>5</a:t>
            </a:fld>
            <a:endParaRPr lang="pl-PL"/>
          </a:p>
        </p:txBody>
      </p:sp>
      <p:sp>
        <p:nvSpPr>
          <p:cNvPr id="7" name="Rectangle 2"/>
          <p:cNvSpPr>
            <a:spLocks noGrp="1" noChangeArrowheads="1"/>
          </p:cNvSpPr>
          <p:nvPr>
            <p:ph idx="1"/>
          </p:nvPr>
        </p:nvSpPr>
        <p:spPr>
          <a:xfrm>
            <a:off x="2174750" y="1268760"/>
            <a:ext cx="6969249" cy="5256584"/>
          </a:xfrm>
        </p:spPr>
        <p:txBody>
          <a:bodyPr>
            <a:normAutofit lnSpcReduction="10000"/>
          </a:bodyPr>
          <a:lstStyle/>
          <a:p>
            <a:pPr marL="514350" indent="-514350">
              <a:buFont typeface="+mj-lt"/>
              <a:buAutoNum type="arabicPeriod"/>
            </a:pPr>
            <a:r>
              <a:rPr lang="pl-PL" altLang="pl-PL" sz="2800" b="1" dirty="0" smtClean="0"/>
              <a:t>System wartości - przekonania, postawy - zobowiązania wobec rodziny</a:t>
            </a:r>
            <a:r>
              <a:rPr lang="pl-PL" altLang="pl-PL" sz="2800" b="1" dirty="0"/>
              <a:t>.</a:t>
            </a:r>
            <a:endParaRPr lang="pl-PL" altLang="pl-PL" sz="2800" b="1" dirty="0" smtClean="0"/>
          </a:p>
          <a:p>
            <a:pPr marL="514350" indent="-514350">
              <a:buFont typeface="+mj-lt"/>
              <a:buAutoNum type="arabicPeriod"/>
            </a:pPr>
            <a:r>
              <a:rPr lang="pl-PL" altLang="pl-PL" sz="2800" b="1" dirty="0" smtClean="0"/>
              <a:t>Struktura - krąg krewnych </a:t>
            </a:r>
            <a:br>
              <a:rPr lang="pl-PL" altLang="pl-PL" sz="2800" b="1" dirty="0" smtClean="0"/>
            </a:br>
            <a:r>
              <a:rPr lang="pl-PL" altLang="pl-PL" sz="2800" b="1" dirty="0" smtClean="0"/>
              <a:t>i powinowatych, miejsce zamieszkania osób bliskich (oddalenie). </a:t>
            </a:r>
          </a:p>
          <a:p>
            <a:pPr marL="457200" indent="-457200">
              <a:buFont typeface="+mj-lt"/>
              <a:buAutoNum type="arabicPeriod"/>
            </a:pPr>
            <a:r>
              <a:rPr lang="pl-PL" altLang="pl-PL" sz="2800" b="1" dirty="0" smtClean="0"/>
              <a:t>Powiązania – komunikacja wewnątrzrodzinna, </a:t>
            </a:r>
            <a:r>
              <a:rPr lang="pl-PL" altLang="pl-PL" sz="2800" b="1" dirty="0"/>
              <a:t>formy aktywności </a:t>
            </a:r>
            <a:r>
              <a:rPr lang="pl-PL" altLang="pl-PL" sz="2800" b="1" dirty="0" smtClean="0"/>
              <a:t/>
            </a:r>
            <a:br>
              <a:rPr lang="pl-PL" altLang="pl-PL" sz="2800" b="1" dirty="0" smtClean="0"/>
            </a:br>
            <a:r>
              <a:rPr lang="pl-PL" altLang="pl-PL" sz="2800" b="1" dirty="0" smtClean="0"/>
              <a:t>z krewnymi. </a:t>
            </a:r>
          </a:p>
          <a:p>
            <a:pPr marL="457200" indent="-457200">
              <a:buFont typeface="+mj-lt"/>
              <a:buAutoNum type="arabicPeriod"/>
            </a:pPr>
            <a:r>
              <a:rPr lang="pl-PL" altLang="pl-PL" sz="2800" b="1" dirty="0" smtClean="0"/>
              <a:t>Wymiana </a:t>
            </a:r>
            <a:r>
              <a:rPr lang="pl-PL" altLang="pl-PL" sz="2800" b="1" dirty="0"/>
              <a:t>- transfery i wymienianie </a:t>
            </a:r>
            <a:r>
              <a:rPr lang="pl-PL" altLang="pl-PL" sz="2800" b="1" dirty="0" smtClean="0"/>
              <a:t>świadczeń, dóbr</a:t>
            </a:r>
            <a:r>
              <a:rPr lang="pl-PL" altLang="pl-PL" sz="2800" b="1" dirty="0"/>
              <a:t>, </a:t>
            </a:r>
            <a:r>
              <a:rPr lang="pl-PL" altLang="pl-PL" sz="2800" b="1" dirty="0" smtClean="0"/>
              <a:t>usług. </a:t>
            </a:r>
            <a:endParaRPr lang="pl-PL" altLang="pl-PL" sz="2800" b="1" dirty="0"/>
          </a:p>
          <a:p>
            <a:pPr marL="457200" indent="-457200">
              <a:buFont typeface="+mj-lt"/>
              <a:buAutoNum type="arabicPeriod"/>
            </a:pPr>
            <a:r>
              <a:rPr lang="pl-PL" altLang="pl-PL" sz="2800" b="1" dirty="0" smtClean="0"/>
              <a:t>Tożsamość </a:t>
            </a:r>
            <a:r>
              <a:rPr lang="pl-PL" altLang="pl-PL" sz="2800" b="1" dirty="0"/>
              <a:t>- poczucie bliskości i wpływu, satysfakcja w stosunkach z krewnymi. </a:t>
            </a:r>
            <a:endParaRPr lang="en-GB" altLang="pl-PL" sz="2800" b="1" dirty="0"/>
          </a:p>
          <a:p>
            <a:pPr marL="0" indent="0" algn="just">
              <a:buFontTx/>
              <a:buNone/>
            </a:pPr>
            <a:endParaRPr lang="pl-PL" altLang="pl-PL" sz="2400" b="1" dirty="0" smtClean="0"/>
          </a:p>
          <a:p>
            <a:pPr marL="0" indent="0" algn="just">
              <a:buFontTx/>
              <a:buNone/>
            </a:pPr>
            <a:endParaRPr lang="en-GB" altLang="pl-PL" sz="2400" b="1" dirty="0" smtClean="0"/>
          </a:p>
        </p:txBody>
      </p:sp>
      <p:sp>
        <p:nvSpPr>
          <p:cNvPr id="8" name="Prostokąt 7"/>
          <p:cNvSpPr/>
          <p:nvPr/>
        </p:nvSpPr>
        <p:spPr>
          <a:xfrm>
            <a:off x="179512" y="13464"/>
            <a:ext cx="8856984" cy="1015663"/>
          </a:xfrm>
          <a:prstGeom prst="rect">
            <a:avLst/>
          </a:prstGeom>
        </p:spPr>
        <p:txBody>
          <a:bodyPr wrap="square">
            <a:spAutoFit/>
          </a:bodyPr>
          <a:lstStyle/>
          <a:p>
            <a:pPr marL="0" indent="0" algn="just">
              <a:buFontTx/>
              <a:buNone/>
            </a:pPr>
            <a:r>
              <a:rPr lang="pl-PL" altLang="pl-PL" sz="3000" b="1" dirty="0">
                <a:latin typeface="+mn-lt"/>
              </a:rPr>
              <a:t>Położenie osób starszych niesamodzielnych z powodu choroby, niesprawności:</a:t>
            </a:r>
          </a:p>
        </p:txBody>
      </p:sp>
    </p:spTree>
    <p:extLst>
      <p:ext uri="{BB962C8B-B14F-4D97-AF65-F5344CB8AC3E}">
        <p14:creationId xmlns:p14="http://schemas.microsoft.com/office/powerpoint/2010/main" val="194529614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ytuł 4"/>
          <p:cNvSpPr>
            <a:spLocks noGrp="1"/>
          </p:cNvSpPr>
          <p:nvPr>
            <p:ph type="title"/>
          </p:nvPr>
        </p:nvSpPr>
        <p:spPr>
          <a:xfrm>
            <a:off x="2987824" y="260648"/>
            <a:ext cx="5482952" cy="706090"/>
          </a:xfrm>
        </p:spPr>
        <p:txBody>
          <a:bodyPr>
            <a:normAutofit/>
          </a:bodyPr>
          <a:lstStyle/>
          <a:p>
            <a:pPr algn="l"/>
            <a:r>
              <a:rPr lang="pl-PL" sz="3000" b="1" dirty="0" smtClean="0"/>
              <a:t>Opieka ze strony rodziny</a:t>
            </a:r>
            <a:endParaRPr lang="pl-PL" sz="3000" b="1" dirty="0"/>
          </a:p>
        </p:txBody>
      </p:sp>
      <p:sp>
        <p:nvSpPr>
          <p:cNvPr id="6" name="Symbol zastępczy zawartości 5"/>
          <p:cNvSpPr>
            <a:spLocks noGrp="1"/>
          </p:cNvSpPr>
          <p:nvPr>
            <p:ph idx="1"/>
          </p:nvPr>
        </p:nvSpPr>
        <p:spPr>
          <a:xfrm>
            <a:off x="2987824" y="1268760"/>
            <a:ext cx="5194920" cy="4669979"/>
          </a:xfrm>
        </p:spPr>
        <p:txBody>
          <a:bodyPr/>
          <a:lstStyle/>
          <a:p>
            <a:r>
              <a:rPr lang="pl-PL" sz="2800" b="1" dirty="0" smtClean="0"/>
              <a:t>Wiek członków rodziny</a:t>
            </a:r>
          </a:p>
          <a:p>
            <a:r>
              <a:rPr lang="pl-PL" sz="2800" b="1" dirty="0" smtClean="0"/>
              <a:t>Płeć </a:t>
            </a:r>
          </a:p>
          <a:p>
            <a:r>
              <a:rPr lang="pl-PL" sz="2800" b="1" dirty="0" smtClean="0"/>
              <a:t>Wykształcenie</a:t>
            </a:r>
          </a:p>
          <a:p>
            <a:r>
              <a:rPr lang="pl-PL" sz="2800" b="1" dirty="0" smtClean="0"/>
              <a:t>Role społeczne</a:t>
            </a:r>
          </a:p>
          <a:p>
            <a:r>
              <a:rPr lang="pl-PL" sz="2800" b="1" dirty="0" smtClean="0"/>
              <a:t>System rodziny</a:t>
            </a:r>
          </a:p>
          <a:p>
            <a:r>
              <a:rPr lang="pl-PL" sz="2800" b="1" dirty="0" smtClean="0"/>
              <a:t>Stan zdrowia</a:t>
            </a:r>
          </a:p>
          <a:p>
            <a:r>
              <a:rPr lang="pl-PL" sz="2800" b="1" dirty="0" smtClean="0"/>
              <a:t>Problemy w rodzinie</a:t>
            </a:r>
          </a:p>
          <a:p>
            <a:endParaRPr lang="pl-PL" dirty="0"/>
          </a:p>
        </p:txBody>
      </p:sp>
      <p:sp>
        <p:nvSpPr>
          <p:cNvPr id="2" name="Symbol zastępczy numeru slajdu 1"/>
          <p:cNvSpPr>
            <a:spLocks noGrp="1"/>
          </p:cNvSpPr>
          <p:nvPr>
            <p:ph type="sldNum" sz="quarter" idx="12"/>
          </p:nvPr>
        </p:nvSpPr>
        <p:spPr/>
        <p:txBody>
          <a:bodyPr/>
          <a:lstStyle/>
          <a:p>
            <a:pPr>
              <a:defRPr/>
            </a:pPr>
            <a:fld id="{5FABF6CF-E6C0-4177-A582-8437C21F19A4}" type="slidenum">
              <a:rPr lang="pl-PL" smtClean="0"/>
              <a:pPr>
                <a:defRPr/>
              </a:pPr>
              <a:t>6</a:t>
            </a:fld>
            <a:endParaRPr lang="pl-PL"/>
          </a:p>
        </p:txBody>
      </p:sp>
    </p:spTree>
    <p:extLst>
      <p:ext uri="{BB962C8B-B14F-4D97-AF65-F5344CB8AC3E}">
        <p14:creationId xmlns:p14="http://schemas.microsoft.com/office/powerpoint/2010/main" val="123961941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trzałka w dół 1"/>
          <p:cNvSpPr/>
          <p:nvPr/>
        </p:nvSpPr>
        <p:spPr>
          <a:xfrm>
            <a:off x="5232787" y="1642083"/>
            <a:ext cx="550627" cy="578966"/>
          </a:xfrm>
          <a:prstGeom prst="downArrow">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5" name="Prostokąt zaokrąglony 4"/>
          <p:cNvSpPr/>
          <p:nvPr/>
        </p:nvSpPr>
        <p:spPr>
          <a:xfrm>
            <a:off x="2411760" y="115181"/>
            <a:ext cx="6192688" cy="1366701"/>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altLang="pl-PL" sz="2800" b="1" dirty="0">
                <a:solidFill>
                  <a:schemeClr val="tx1"/>
                </a:solidFill>
              </a:rPr>
              <a:t>Sprawowanie opieki nad starszymi </a:t>
            </a:r>
          </a:p>
          <a:p>
            <a:pPr algn="ctr"/>
            <a:r>
              <a:rPr lang="pl-PL" altLang="pl-PL" sz="2800" b="1" dirty="0">
                <a:solidFill>
                  <a:schemeClr val="tx1"/>
                </a:solidFill>
              </a:rPr>
              <a:t>o</a:t>
            </a:r>
            <a:r>
              <a:rPr lang="pl-PL" altLang="pl-PL" sz="2800" b="1" dirty="0" smtClean="0">
                <a:solidFill>
                  <a:schemeClr val="tx1"/>
                </a:solidFill>
              </a:rPr>
              <a:t>sobami chorymi</a:t>
            </a:r>
            <a:r>
              <a:rPr lang="pl-PL" altLang="pl-PL" sz="2800" b="1" dirty="0">
                <a:solidFill>
                  <a:schemeClr val="tx1"/>
                </a:solidFill>
              </a:rPr>
              <a:t>, </a:t>
            </a:r>
            <a:r>
              <a:rPr lang="pl-PL" altLang="pl-PL" sz="2800" b="1" dirty="0" smtClean="0">
                <a:solidFill>
                  <a:schemeClr val="tx1"/>
                </a:solidFill>
              </a:rPr>
              <a:t>niepełnosprawnymi</a:t>
            </a:r>
            <a:endParaRPr lang="pl-PL" altLang="pl-PL" sz="2800" b="1" dirty="0">
              <a:solidFill>
                <a:schemeClr val="tx1"/>
              </a:solidFill>
            </a:endParaRPr>
          </a:p>
        </p:txBody>
      </p:sp>
      <p:sp>
        <p:nvSpPr>
          <p:cNvPr id="6" name="Prostokąt zaokrąglony 5"/>
          <p:cNvSpPr/>
          <p:nvPr/>
        </p:nvSpPr>
        <p:spPr>
          <a:xfrm>
            <a:off x="2411760" y="2348880"/>
            <a:ext cx="6192689" cy="4032448"/>
          </a:xfrm>
          <a:prstGeom prst="roundRect">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altLang="pl-PL" sz="2800" b="1" dirty="0">
                <a:solidFill>
                  <a:schemeClr val="tx1"/>
                </a:solidFill>
              </a:rPr>
              <a:t>„Szpital w domu”</a:t>
            </a:r>
          </a:p>
          <a:p>
            <a:pPr algn="ctr"/>
            <a:endParaRPr lang="pl-PL" altLang="pl-PL" sz="2000" b="1" dirty="0">
              <a:solidFill>
                <a:schemeClr val="tx1"/>
              </a:solidFill>
            </a:endParaRPr>
          </a:p>
          <a:p>
            <a:pPr algn="ctr"/>
            <a:r>
              <a:rPr lang="pl-PL" altLang="pl-PL" sz="2800" b="1" dirty="0">
                <a:solidFill>
                  <a:schemeClr val="tx1"/>
                </a:solidFill>
              </a:rPr>
              <a:t>Opiekun nieformalny: osoba która daje znaczącą, bliską, bezpośrednią pomoc (fizyczną lub psychiczną) osobie wymagającej takiej pomocy.</a:t>
            </a:r>
          </a:p>
          <a:p>
            <a:pPr algn="ctr"/>
            <a:endParaRPr lang="pl-PL" altLang="pl-PL" sz="2000" b="1" dirty="0">
              <a:solidFill>
                <a:schemeClr val="tx1"/>
              </a:solidFill>
            </a:endParaRPr>
          </a:p>
          <a:p>
            <a:pPr algn="ctr"/>
            <a:r>
              <a:rPr lang="pl-PL" altLang="pl-PL" sz="2800" b="1" dirty="0" smtClean="0">
                <a:solidFill>
                  <a:schemeClr val="tx1"/>
                </a:solidFill>
              </a:rPr>
              <a:t>Opiekun: </a:t>
            </a:r>
            <a:r>
              <a:rPr lang="pl-PL" altLang="pl-PL" sz="2800" b="1" dirty="0">
                <a:solidFill>
                  <a:schemeClr val="tx1"/>
                </a:solidFill>
              </a:rPr>
              <a:t>członek rodziny, </a:t>
            </a:r>
          </a:p>
          <a:p>
            <a:pPr algn="ctr"/>
            <a:r>
              <a:rPr lang="pl-PL" altLang="pl-PL" sz="2800" b="1" dirty="0">
                <a:solidFill>
                  <a:schemeClr val="tx1"/>
                </a:solidFill>
              </a:rPr>
              <a:t>przyjaciel, sąsiad.</a:t>
            </a:r>
          </a:p>
        </p:txBody>
      </p:sp>
    </p:spTree>
    <p:extLst>
      <p:ext uri="{BB962C8B-B14F-4D97-AF65-F5344CB8AC3E}">
        <p14:creationId xmlns:p14="http://schemas.microsoft.com/office/powerpoint/2010/main" val="150012299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2"/>
          <p:cNvSpPr txBox="1">
            <a:spLocks noChangeArrowheads="1"/>
          </p:cNvSpPr>
          <p:nvPr/>
        </p:nvSpPr>
        <p:spPr bwMode="auto">
          <a:xfrm>
            <a:off x="1979712" y="126524"/>
            <a:ext cx="7164288"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pl-PL" altLang="pl-PL" sz="2400" b="1" dirty="0">
                <a:latin typeface="+mn-lt"/>
              </a:rPr>
              <a:t>Badania nad opiekunami:</a:t>
            </a:r>
          </a:p>
          <a:p>
            <a:pPr eaLnBrk="1" hangingPunct="1">
              <a:spcBef>
                <a:spcPct val="0"/>
              </a:spcBef>
              <a:buFontTx/>
              <a:buChar char="-"/>
            </a:pPr>
            <a:r>
              <a:rPr lang="pl-PL" altLang="pl-PL" sz="2400" b="1" dirty="0">
                <a:latin typeface="+mn-lt"/>
              </a:rPr>
              <a:t> osób starszych</a:t>
            </a:r>
          </a:p>
          <a:p>
            <a:pPr eaLnBrk="1" hangingPunct="1">
              <a:spcBef>
                <a:spcPct val="0"/>
              </a:spcBef>
              <a:buFontTx/>
              <a:buChar char="-"/>
            </a:pPr>
            <a:r>
              <a:rPr lang="pl-PL" altLang="pl-PL" sz="2400" b="1" dirty="0">
                <a:latin typeface="+mn-lt"/>
              </a:rPr>
              <a:t> osób z demencją</a:t>
            </a:r>
          </a:p>
          <a:p>
            <a:pPr eaLnBrk="1" hangingPunct="1">
              <a:spcBef>
                <a:spcPct val="0"/>
              </a:spcBef>
              <a:buFontTx/>
              <a:buChar char="-"/>
            </a:pPr>
            <a:r>
              <a:rPr lang="pl-PL" altLang="pl-PL" sz="2400" b="1" dirty="0">
                <a:latin typeface="+mn-lt"/>
              </a:rPr>
              <a:t> osób z zaburzeniami </a:t>
            </a:r>
            <a:r>
              <a:rPr lang="pl-PL" altLang="pl-PL" sz="2400" b="1" dirty="0" smtClean="0">
                <a:latin typeface="+mn-lt"/>
              </a:rPr>
              <a:t>psychicznymi, </a:t>
            </a:r>
            <a:r>
              <a:rPr lang="pl-PL" altLang="pl-PL" sz="2400" b="1" dirty="0">
                <a:latin typeface="+mn-lt"/>
              </a:rPr>
              <a:t>np. </a:t>
            </a:r>
            <a:r>
              <a:rPr lang="pl-PL" altLang="pl-PL" sz="2400" b="1" dirty="0" smtClean="0">
                <a:latin typeface="+mn-lt"/>
              </a:rPr>
              <a:t>ze schizofrenią</a:t>
            </a:r>
            <a:endParaRPr lang="pl-PL" altLang="pl-PL" sz="2400" b="1" dirty="0">
              <a:latin typeface="+mn-lt"/>
            </a:endParaRPr>
          </a:p>
        </p:txBody>
      </p:sp>
      <p:sp>
        <p:nvSpPr>
          <p:cNvPr id="9" name="Strzałka w dół 8"/>
          <p:cNvSpPr/>
          <p:nvPr/>
        </p:nvSpPr>
        <p:spPr>
          <a:xfrm>
            <a:off x="4427983" y="2864619"/>
            <a:ext cx="450395" cy="348357"/>
          </a:xfrm>
          <a:prstGeom prst="downArrow">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1" name="Prostokąt zaokrąglony 10"/>
          <p:cNvSpPr/>
          <p:nvPr/>
        </p:nvSpPr>
        <p:spPr>
          <a:xfrm>
            <a:off x="250825" y="2060848"/>
            <a:ext cx="8713663" cy="76286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altLang="pl-PL" sz="2800" b="1" dirty="0">
                <a:solidFill>
                  <a:schemeClr val="tx1"/>
                </a:solidFill>
              </a:rPr>
              <a:t>Opiekunowie </a:t>
            </a:r>
            <a:r>
              <a:rPr lang="pl-PL" altLang="pl-PL" sz="2600" b="1" dirty="0">
                <a:solidFill>
                  <a:schemeClr val="tx1"/>
                </a:solidFill>
              </a:rPr>
              <a:t>= osoby dostarczające podstawowej opieki</a:t>
            </a:r>
          </a:p>
        </p:txBody>
      </p:sp>
      <p:sp>
        <p:nvSpPr>
          <p:cNvPr id="12" name="Prostokąt zaokrąglony 11"/>
          <p:cNvSpPr/>
          <p:nvPr/>
        </p:nvSpPr>
        <p:spPr>
          <a:xfrm>
            <a:off x="228698" y="4639691"/>
            <a:ext cx="8713663" cy="76286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altLang="pl-PL" sz="2600" b="1" dirty="0" smtClean="0">
                <a:solidFill>
                  <a:schemeClr val="tx1"/>
                </a:solidFill>
              </a:rPr>
              <a:t>Proces </a:t>
            </a:r>
            <a:r>
              <a:rPr lang="pl-PL" altLang="pl-PL" sz="2600" b="1" dirty="0">
                <a:solidFill>
                  <a:schemeClr val="tx1"/>
                </a:solidFill>
              </a:rPr>
              <a:t>opiekowania się przez nieprofesjonalnych opiekunów</a:t>
            </a:r>
          </a:p>
        </p:txBody>
      </p:sp>
      <p:sp>
        <p:nvSpPr>
          <p:cNvPr id="13" name="Prostokąt zaokrąglony 12"/>
          <p:cNvSpPr/>
          <p:nvPr/>
        </p:nvSpPr>
        <p:spPr>
          <a:xfrm>
            <a:off x="246232" y="3243213"/>
            <a:ext cx="8713663" cy="762868"/>
          </a:xfrm>
          <a:prstGeom prst="roundRect">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altLang="pl-PL" sz="2600" b="1" dirty="0" smtClean="0">
                <a:solidFill>
                  <a:schemeClr val="tx1"/>
                </a:solidFill>
              </a:rPr>
              <a:t>partner/ka</a:t>
            </a:r>
            <a:r>
              <a:rPr lang="pl-PL" altLang="pl-PL" sz="2600" b="1" dirty="0">
                <a:solidFill>
                  <a:schemeClr val="tx1"/>
                </a:solidFill>
              </a:rPr>
              <a:t>, rodzice, rodzeństwo, dzieci</a:t>
            </a:r>
          </a:p>
        </p:txBody>
      </p:sp>
      <p:sp>
        <p:nvSpPr>
          <p:cNvPr id="14" name="Prostokąt zaokrąglony 13"/>
          <p:cNvSpPr/>
          <p:nvPr/>
        </p:nvSpPr>
        <p:spPr>
          <a:xfrm>
            <a:off x="228699" y="5817691"/>
            <a:ext cx="8713663" cy="936104"/>
          </a:xfrm>
          <a:prstGeom prst="roundRect">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FontTx/>
              <a:buChar char="-"/>
            </a:pPr>
            <a:r>
              <a:rPr lang="pl-PL" altLang="pl-PL" sz="2600" b="1" dirty="0">
                <a:solidFill>
                  <a:schemeClr val="tx1"/>
                </a:solidFill>
              </a:rPr>
              <a:t> zadania związane z opieką</a:t>
            </a:r>
          </a:p>
          <a:p>
            <a:pPr algn="ctr">
              <a:buFontTx/>
              <a:buChar char="-"/>
            </a:pPr>
            <a:r>
              <a:rPr lang="pl-PL" altLang="pl-PL" sz="2600" b="1" dirty="0">
                <a:solidFill>
                  <a:schemeClr val="tx1"/>
                </a:solidFill>
              </a:rPr>
              <a:t> doświadczenia związane z opieką</a:t>
            </a:r>
          </a:p>
        </p:txBody>
      </p:sp>
      <p:sp>
        <p:nvSpPr>
          <p:cNvPr id="16" name="Strzałka w dół 15"/>
          <p:cNvSpPr/>
          <p:nvPr/>
        </p:nvSpPr>
        <p:spPr>
          <a:xfrm>
            <a:off x="4427983" y="5469334"/>
            <a:ext cx="450395" cy="348357"/>
          </a:xfrm>
          <a:prstGeom prst="downArrow">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Tree>
    <p:extLst>
      <p:ext uri="{BB962C8B-B14F-4D97-AF65-F5344CB8AC3E}">
        <p14:creationId xmlns:p14="http://schemas.microsoft.com/office/powerpoint/2010/main" val="56219463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2"/>
          <p:cNvSpPr txBox="1">
            <a:spLocks noChangeArrowheads="1"/>
          </p:cNvSpPr>
          <p:nvPr/>
        </p:nvSpPr>
        <p:spPr bwMode="auto">
          <a:xfrm>
            <a:off x="2627784" y="1196975"/>
            <a:ext cx="6264696" cy="3970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pl-PL" altLang="pl-PL" sz="3000" b="1" dirty="0">
                <a:latin typeface="+mn-lt"/>
              </a:rPr>
              <a:t>Obiektywne i subiektywne aspekty udzielenia opieki:</a:t>
            </a:r>
          </a:p>
          <a:p>
            <a:pPr eaLnBrk="1" hangingPunct="1">
              <a:spcBef>
                <a:spcPct val="0"/>
              </a:spcBef>
              <a:buFontTx/>
              <a:buNone/>
            </a:pPr>
            <a:endParaRPr lang="pl-PL" altLang="pl-PL" sz="2800" b="1" dirty="0">
              <a:latin typeface="+mn-lt"/>
            </a:endParaRPr>
          </a:p>
          <a:p>
            <a:pPr eaLnBrk="1" hangingPunct="1">
              <a:spcBef>
                <a:spcPct val="0"/>
              </a:spcBef>
              <a:buFontTx/>
              <a:buChar char="-"/>
            </a:pPr>
            <a:r>
              <a:rPr lang="pl-PL" altLang="pl-PL" sz="2800" b="1" dirty="0">
                <a:latin typeface="+mn-lt"/>
              </a:rPr>
              <a:t> wejście </a:t>
            </a:r>
            <a:r>
              <a:rPr lang="pl-PL" altLang="pl-PL" sz="2800" b="1" dirty="0" smtClean="0">
                <a:latin typeface="+mn-lt"/>
              </a:rPr>
              <a:t>w </a:t>
            </a:r>
            <a:r>
              <a:rPr lang="pl-PL" altLang="pl-PL" sz="2800" b="1" dirty="0">
                <a:latin typeface="+mn-lt"/>
              </a:rPr>
              <a:t>rolę opiekuna</a:t>
            </a:r>
          </a:p>
          <a:p>
            <a:pPr eaLnBrk="1" hangingPunct="1">
              <a:spcBef>
                <a:spcPct val="0"/>
              </a:spcBef>
              <a:buFontTx/>
              <a:buChar char="-"/>
            </a:pPr>
            <a:endParaRPr lang="pl-PL" altLang="pl-PL" sz="1400" b="1" dirty="0">
              <a:latin typeface="+mn-lt"/>
            </a:endParaRPr>
          </a:p>
          <a:p>
            <a:pPr eaLnBrk="1" hangingPunct="1">
              <a:spcBef>
                <a:spcPct val="0"/>
              </a:spcBef>
              <a:buFontTx/>
              <a:buChar char="-"/>
            </a:pPr>
            <a:r>
              <a:rPr lang="pl-PL" altLang="pl-PL" sz="2800" b="1" dirty="0">
                <a:latin typeface="+mn-lt"/>
              </a:rPr>
              <a:t> wkład w rolę opiekuna</a:t>
            </a:r>
          </a:p>
          <a:p>
            <a:pPr eaLnBrk="1" hangingPunct="1">
              <a:spcBef>
                <a:spcPct val="0"/>
              </a:spcBef>
              <a:buFontTx/>
              <a:buChar char="-"/>
            </a:pPr>
            <a:endParaRPr lang="pl-PL" altLang="pl-PL" sz="1400" b="1" dirty="0">
              <a:latin typeface="+mn-lt"/>
            </a:endParaRPr>
          </a:p>
          <a:p>
            <a:pPr eaLnBrk="1" hangingPunct="1">
              <a:spcBef>
                <a:spcPct val="0"/>
              </a:spcBef>
              <a:buFontTx/>
              <a:buChar char="-"/>
            </a:pPr>
            <a:r>
              <a:rPr lang="pl-PL" altLang="pl-PL" sz="2800" b="1" dirty="0">
                <a:latin typeface="+mn-lt"/>
              </a:rPr>
              <a:t> obowiązki (obciążenie związane z rolą opiekuna)</a:t>
            </a:r>
          </a:p>
          <a:p>
            <a:pPr eaLnBrk="1" hangingPunct="1">
              <a:spcBef>
                <a:spcPct val="0"/>
              </a:spcBef>
              <a:buFontTx/>
              <a:buChar char="-"/>
            </a:pPr>
            <a:endParaRPr lang="pl-PL" altLang="pl-PL" sz="2400" b="1" dirty="0"/>
          </a:p>
        </p:txBody>
      </p:sp>
    </p:spTree>
    <p:extLst>
      <p:ext uri="{BB962C8B-B14F-4D97-AF65-F5344CB8AC3E}">
        <p14:creationId xmlns:p14="http://schemas.microsoft.com/office/powerpoint/2010/main" val="265330423"/>
      </p:ext>
    </p:extLst>
  </p:cSld>
  <p:clrMapOvr>
    <a:masterClrMapping/>
  </p:clrMapOvr>
  <p:timing>
    <p:tnLst>
      <p:par>
        <p:cTn id="1" dur="indefinite" restart="never" nodeType="tmRoot"/>
      </p:par>
    </p:tnLst>
  </p:timing>
</p:sld>
</file>

<file path=ppt/theme/theme1.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Projekt niestandardowy">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2829</TotalTime>
  <Words>1467</Words>
  <Application>Microsoft Office PowerPoint</Application>
  <PresentationFormat>Pokaz na ekranie (4:3)</PresentationFormat>
  <Paragraphs>380</Paragraphs>
  <Slides>32</Slides>
  <Notes>11</Notes>
  <HiddenSlides>0</HiddenSlides>
  <MMClips>0</MMClips>
  <ScaleCrop>false</ScaleCrop>
  <HeadingPairs>
    <vt:vector size="4" baseType="variant">
      <vt:variant>
        <vt:lpstr>Motyw</vt:lpstr>
      </vt:variant>
      <vt:variant>
        <vt:i4>3</vt:i4>
      </vt:variant>
      <vt:variant>
        <vt:lpstr>Tytuły slajdów</vt:lpstr>
      </vt:variant>
      <vt:variant>
        <vt:i4>32</vt:i4>
      </vt:variant>
    </vt:vector>
  </HeadingPairs>
  <TitlesOfParts>
    <vt:vector size="35" baseType="lpstr">
      <vt:lpstr>Motyw pakietu Office</vt:lpstr>
      <vt:lpstr>1_Motyw pakietu Office</vt:lpstr>
      <vt:lpstr>Projekt niestandardowy</vt:lpstr>
      <vt:lpstr>Wyzwania przed opiekunami rodzinnymi w zmieniającym się społeczeństwie</vt:lpstr>
      <vt:lpstr>Prezentacja programu PowerPoint</vt:lpstr>
      <vt:lpstr>Prezentacja programu PowerPoint</vt:lpstr>
      <vt:lpstr>Czynniki społeczne warunkujące opiekę rodzinną</vt:lpstr>
      <vt:lpstr>Prezentacja programu PowerPoint</vt:lpstr>
      <vt:lpstr>Opieka ze strony rodziny</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Charakterystyka grupy (N=53)</vt:lpstr>
      <vt:lpstr>Przygotowanie vs. stopień niepełnosprawności podopiecznego</vt:lpstr>
      <vt:lpstr>Formy oczekiwanej pomocy w zależności od stopnia niepełnosprawności</vt:lpstr>
      <vt:lpstr>Prezentacja programu PowerPoint</vt:lpstr>
      <vt:lpstr>Prezentacja programu PowerPoint</vt:lpstr>
      <vt:lpstr>Prezentacja programu PowerPoint</vt:lpstr>
      <vt:lpstr>Przygotowanie vs. zmęczenie opieką</vt:lpstr>
      <vt:lpstr>Radzenie sobie z opieką</vt:lpstr>
      <vt:lpstr>Wpływ sprawowania opieki  na życie opiekuna</vt:lpstr>
      <vt:lpstr>Konsekwencje sprawowania opieki</vt:lpstr>
      <vt:lpstr>Prezentacja programu PowerPoint</vt:lpstr>
      <vt:lpstr>Prezentacja programu PowerPoint</vt:lpstr>
      <vt:lpstr>Prezentacja programu PowerPoint</vt:lpstr>
      <vt:lpstr>Prezentacja programu PowerPoint</vt:lpstr>
      <vt:lpstr>Prezentacja programu PowerPoint</vt:lpstr>
    </vt:vector>
  </TitlesOfParts>
  <Company>ZSM KEiMZ CM UJ</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Slajd 1</dc:title>
  <dc:creator>Marzena Florek</dc:creator>
  <cp:lastModifiedBy>Monika</cp:lastModifiedBy>
  <cp:revision>383</cp:revision>
  <cp:lastPrinted>2015-10-05T10:45:52Z</cp:lastPrinted>
  <dcterms:created xsi:type="dcterms:W3CDTF">2012-10-08T11:57:11Z</dcterms:created>
  <dcterms:modified xsi:type="dcterms:W3CDTF">2015-10-06T10:31:04Z</dcterms:modified>
</cp:coreProperties>
</file>